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3025B-2B9C-45FA-9BDA-6613E90C9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9B171-1DDD-4ECE-B889-03BCB7165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129B4-DB36-4D0E-9467-1B7125EC8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08FD-7EC8-431F-A359-0F1A1C58CE53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0FC0D-E9BD-4235-BA33-9C1028F8D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C58BC-5FEA-4C00-A069-0C7C46062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8FD30-CE42-426D-A115-85333A1FC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33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CA6A1-C0AF-43FD-B7C2-E9D4563D4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BB1941-C3FF-4A4F-A462-77DB3FA89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8727F-B334-49C1-8883-45752E0A1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08FD-7EC8-431F-A359-0F1A1C58CE53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E8D9C-1FF2-4C52-BA6C-3D9266FB0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DF42C-1662-476D-B454-632FFB914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8FD30-CE42-426D-A115-85333A1FC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4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99189C-6E66-4DD1-A6CA-35CF153CF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C42729-A9D5-4879-85EA-6A4FA6F72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FF014-E34F-4767-84FA-737315F8C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08FD-7EC8-431F-A359-0F1A1C58CE53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B7FF6-B44D-4AE1-B183-8F6FBC9CC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745B8-1D6E-406A-A68A-2B07BE9B2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8FD30-CE42-426D-A115-85333A1FC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13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10CAC-22B0-4D98-87BB-8C4AC261B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DF822-0785-42EA-B259-113972B07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CFFC2-9D30-4398-99FD-6C6CC0215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08FD-7EC8-431F-A359-0F1A1C58CE53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58AF0-F60C-46D7-A4FB-4C4EC1D4B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0CC8A-FCDC-4B07-960E-FDB2D9362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8FD30-CE42-426D-A115-85333A1FC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7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5F067-CE14-43D5-970E-85548E1CE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FFF04-C1F2-40F7-A9F6-EA1D9B062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8A589-24CC-4EC7-B57A-90F1F493D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08FD-7EC8-431F-A359-0F1A1C58CE53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4F62B-2B51-40E9-9362-FE0EEB1CF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52357-8456-4730-A819-60B66702C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8FD30-CE42-426D-A115-85333A1FC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51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A1DF4-64C0-4FFA-B156-90458B7F6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83D79-3186-4F5E-A5F2-00EA16684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AF4AE-C8B4-4AF8-A9EA-D5B14CB28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F26C9-BBCD-49C5-9D3B-3C22017EE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08FD-7EC8-431F-A359-0F1A1C58CE53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5FD44-1D85-49FE-96A4-9E22748EE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821DD-FA0F-494D-A731-248AE4327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8FD30-CE42-426D-A115-85333A1FC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55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3C78C-68B6-4AEB-91CE-FB7F28E8C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B4AE3-7D6F-42CB-A4D6-4926E31AA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47795-9A6C-4EF2-BAF0-25152DC6D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2F62B1-1419-48BF-A110-7ECB229E38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884D70-5BE8-4546-ABE8-B1F0C0C03F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68216B-DDBD-41A5-9841-DAF4B6947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08FD-7EC8-431F-A359-0F1A1C58CE53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1D94A8-9A4D-498E-B58D-6EC8F0909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4F9987-96AB-4524-8821-4E6C41544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8FD30-CE42-426D-A115-85333A1FC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38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AAF45-A0A7-41F0-BD28-C3D1F16CF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7947B2-56B9-412E-8BAE-DE5ED7602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08FD-7EC8-431F-A359-0F1A1C58CE53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C6B65B-CA45-4612-816A-4DD7EB310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BC21BA-826D-46FB-B2A4-2E1AC0166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8FD30-CE42-426D-A115-85333A1FC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7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F4D414-DF80-4255-A01E-6F60536A6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08FD-7EC8-431F-A359-0F1A1C58CE53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D38B7-D90D-4D26-A188-77AE08E94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D24C9-D3FA-445F-8729-8F1EA79BE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8FD30-CE42-426D-A115-85333A1FC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76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AC3F9-411F-4864-B140-DFB7EDD78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94FE1-9DA4-4490-9348-7226333A9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3AC5A4-DD7B-46FA-BB13-F24513F30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864A2-39C2-49C3-BCD3-ECB885EFD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08FD-7EC8-431F-A359-0F1A1C58CE53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7B600-E6B6-4AB5-B41A-733A35F2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A078C-33BB-4E36-AE2F-68BE53597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8FD30-CE42-426D-A115-85333A1FC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57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C50AC-1686-4388-A07B-BAA13067C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843394-4A82-47A2-ACE7-4AC42A5A30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0FF3C-9336-42A6-9B03-75BA7D5AD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AEBA1-2808-4B7F-BFD9-EFDD043D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08FD-7EC8-431F-A359-0F1A1C58CE53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3C29F-ED0C-4A45-999B-71D97F6CC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F8AA6-1ED2-4918-8BFE-C02242055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8FD30-CE42-426D-A115-85333A1FC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5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BD6579-D9DA-4D35-B94F-AB2A20427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6D121-97FE-4873-970A-383C5AE56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C2EE6-5DEC-49B4-BD8C-A07C24B97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F08FD-7EC8-431F-A359-0F1A1C58CE53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A9DC6-0C5F-4A7D-A3DF-C51F0B148E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704E1-6472-4E78-A303-ECBCDD280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8FD30-CE42-426D-A115-85333A1FC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8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DC439-8BAA-4B14-9A6B-83D2351645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06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0EE34-9EE3-4374-8C38-AD6B3E80A0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375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DE2F2A-50D4-4C3E-BDF4-B8308F752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313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40FB10-D315-4356-965E-C2EC56FFB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149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7EA432-9259-46EF-83FD-6436278E0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609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634A2B-2BC1-4D01-B40B-A7B3A7133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57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18205E-657F-48C4-9DA9-C5CD9882C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56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9342EA-3225-434F-812F-D61140CD7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559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B0A894-4F90-4B68-87FC-A17E3245D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667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Week 06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Sakib Sadman Shajib</dc:creator>
  <cp:lastModifiedBy>Sakib Sadman Shajib</cp:lastModifiedBy>
  <cp:revision>2</cp:revision>
  <dcterms:created xsi:type="dcterms:W3CDTF">2020-12-07T10:09:31Z</dcterms:created>
  <dcterms:modified xsi:type="dcterms:W3CDTF">2020-12-07T10:26:54Z</dcterms:modified>
</cp:coreProperties>
</file>