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5126-D950-4276-9302-0D40A95E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AFBC-F3D8-4F3B-9451-14CA7ECA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AE78-804B-46F4-9ED8-3AF90D08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7600-EE87-45B0-84C4-CB8EDE7F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CB64-D44B-453B-966C-A0BFDCED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09D4-469D-402A-BA7C-EC91EBA1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3861A-4A6A-47E0-8963-790170C00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4B05-FCF9-45F2-BD68-0703B201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950-61E9-498A-BA02-7272D656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4C7-13E2-4932-81EB-6CE10A1D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CCF94-4B21-421F-BF6F-FAF9ABD93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E4C17-E756-452F-9CB4-625F1D60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F5A1-D520-45C0-9609-B5B52779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723C-7D41-4811-AD6F-C0D22DBD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925F-2652-400B-BF32-214A49B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5B22-9B07-4E65-BC1B-4546F2E9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8DF9-4BC8-4F41-9371-B54EF3F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FE9C-7C4D-4B1B-9E78-47971978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DCAD-DF35-4B8D-B7C9-B8864EA3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7DF6-12B8-45C5-B44D-51030EF7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065-827F-4031-AD74-2091168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41B7-A580-4B7A-9033-7A68662B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2E76-90E9-4AFD-9BD5-F66F4F54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55F6-78B3-457B-81F8-B6638C42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2464-B205-42DC-AA3E-CDEFBB76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795B-028F-4D73-BDA5-5DD1FB2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7BE9-367D-4FF6-AF53-023536CCD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BF076-8153-463E-B3A6-10F37FE6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06DCA-1CDC-449D-A334-F85C05A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4FD63-CA2F-4C8B-9C07-739EFC3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BB6B-F065-4886-82C5-3E171F0D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7077-DF9D-48D7-A999-746D4E19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FD1E-EBF3-47D7-B09D-8C5B2927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74C1A-6C93-4177-A37E-EE86AC09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D3F0-0553-47BE-BE7B-32F79B06E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3A7D1-A5E2-47A5-9BBD-0579300D1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0C5C7-8E13-4BDF-AEB3-6E0AAB60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1F275-705C-4C78-9371-B882DC94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0CF26-9333-4C35-B213-054E6DB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F352-66C8-4CA6-AF7F-42584C3B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2B3DC-8532-41A4-941B-E07C6360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E3E4-B782-4C00-A244-6A0C22EE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66092-3735-4F3F-87BD-5EAB392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CAB47-12A7-4167-8961-4331D612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D623F-54C7-4264-AC6F-E3A0586A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36F60-626C-4E02-981E-BC070A7A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1654-F585-4665-BAB1-2B11CEC3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80C6-49D8-456C-8025-19C78208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FAE8-82F8-46A1-85ED-CE3E63E9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95CC-E878-439A-B7F9-129ED7D1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4B379-53D7-48EC-91A3-473FF9CA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DF920-20B6-452B-8985-70D3B01B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623F-D24F-427F-9993-4E5601E1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032BE-58B2-4626-B00A-EEC0B4A5A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6D523-712C-4F87-B1CC-6F0CED02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204F-8271-458E-8922-D8CC1B7C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5FB53-BD14-4FA8-B3C2-D2685C8D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C406-A8BA-4582-9A4E-CB5B0654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D3B47-698A-4A36-9EA3-FFD3EA2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D844-0571-4522-894A-41B3F36A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9070-64D5-43B0-8B40-F837A02FB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FBE5-03FA-4ABE-B1A2-D77683EFF8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23F9-CE24-4FF5-B25A-C30AE1B9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0832-2A3F-4EEE-96F2-80BA95B2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25D7-0174-4E12-9613-6EE1E564E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7AF41-7FF4-471F-9535-2EC8EEC4D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</p:txBody>
      </p:sp>
    </p:spTree>
    <p:extLst>
      <p:ext uri="{BB962C8B-B14F-4D97-AF65-F5344CB8AC3E}">
        <p14:creationId xmlns:p14="http://schemas.microsoft.com/office/powerpoint/2010/main" val="2822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17D5F-2D87-40CD-A7EA-8A602D27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51D04-985A-4468-830F-3D510621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9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61FD9-0D94-4E7C-9A8F-81B30F78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09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09</dc:title>
  <dc:creator>Sakib Sadman Shajib</dc:creator>
  <cp:lastModifiedBy>Sakib Sadman Shajib</cp:lastModifiedBy>
  <cp:revision>1</cp:revision>
  <dcterms:created xsi:type="dcterms:W3CDTF">2020-12-21T09:56:33Z</dcterms:created>
  <dcterms:modified xsi:type="dcterms:W3CDTF">2020-12-21T09:59:32Z</dcterms:modified>
</cp:coreProperties>
</file>