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F37-5071-441A-8C6A-85DCBFE7EB3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99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F37-5071-441A-8C6A-85DCBFE7EB3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F37-5071-441A-8C6A-85DCBFE7EB3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3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F37-5071-441A-8C6A-85DCBFE7EB3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F37-5071-441A-8C6A-85DCBFE7EB3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35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F37-5071-441A-8C6A-85DCBFE7EB3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F37-5071-441A-8C6A-85DCBFE7EB3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5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F37-5071-441A-8C6A-85DCBFE7EB3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2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F37-5071-441A-8C6A-85DCBFE7EB3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7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F37-5071-441A-8C6A-85DCBFE7EB3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9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4959F37-5071-441A-8C6A-85DCBFE7EB3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7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4959F37-5071-441A-8C6A-85DCBFE7EB3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D6AFF2C-C962-4A16-94A6-76C6F3EE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F492-A84C-4FD4-9411-E2EA0AB89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885" y="662730"/>
            <a:ext cx="9144000" cy="1191237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24292E"/>
                </a:solidFill>
                <a:effectLst/>
                <a:latin typeface="-apple-system"/>
              </a:rPr>
              <a:t>Project Name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:</a:t>
            </a:r>
            <a:b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ONLINE CAR RENTAL SYSTEM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4A497-8213-401A-913A-426AD626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63317"/>
            <a:ext cx="9144000" cy="199448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Course No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 CSE 299 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Sec: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16</a:t>
            </a:r>
          </a:p>
          <a:p>
            <a:pPr algn="ctr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Faculty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 Shaikh Shawon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Arefin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Shimon (Sas3)</a:t>
            </a:r>
          </a:p>
          <a:p>
            <a:pPr algn="ctr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Member 1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</a:t>
            </a:r>
          </a:p>
          <a:p>
            <a:pPr algn="ctr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Name: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Md Saqif Mohtasim</a:t>
            </a:r>
          </a:p>
          <a:p>
            <a:pPr algn="ctr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ID:  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1530110042</a:t>
            </a:r>
          </a:p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    Group No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 3 </a:t>
            </a:r>
            <a:r>
              <a:rPr lang="en-US" sz="2400" b="1" i="0" dirty="0">
                <a:solidFill>
                  <a:srgbClr val="24292E"/>
                </a:solidFill>
                <a:effectLst/>
                <a:latin typeface="-apple-system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8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9FFC-80B3-41E4-A811-30A8E87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190" y="2240280"/>
            <a:ext cx="7729728" cy="1188720"/>
          </a:xfrm>
        </p:spPr>
        <p:txBody>
          <a:bodyPr/>
          <a:lstStyle/>
          <a:p>
            <a:r>
              <a:rPr lang="en-US" dirty="0"/>
              <a:t>End of presentation</a:t>
            </a:r>
            <a:br>
              <a:rPr lang="en-US" dirty="0"/>
            </a:br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98932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2B52-054D-4D80-BA86-169CCF3B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3848"/>
            <a:ext cx="6954809" cy="360769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3C4043"/>
                </a:solidFill>
                <a:effectLst/>
                <a:latin typeface="Roboto"/>
              </a:rPr>
              <a:t>Github</a:t>
            </a:r>
            <a:r>
              <a:rPr lang="en-US" b="0" i="0" dirty="0">
                <a:solidFill>
                  <a:srgbClr val="3C4043"/>
                </a:solidFill>
                <a:effectLst/>
                <a:latin typeface="Roboto"/>
              </a:rPr>
              <a:t> front page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1FC8B-B94D-4322-B583-BD3F2CF79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3" y="582255"/>
            <a:ext cx="11420213" cy="61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8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C210B1-2204-40B1-AB7E-3ED4C9C35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882"/>
            <a:ext cx="12192000" cy="62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9B42E-6A5A-4282-8858-B6C590931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238"/>
            <a:ext cx="12192000" cy="616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4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F4E90-635E-41F3-AA8C-531BA1CF1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504"/>
            <a:ext cx="12192000" cy="61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4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EFD3EB-A6CD-4693-9D5B-1F9D9C0AD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477"/>
            <a:ext cx="12192000" cy="55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7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FE3A-1D5A-4EA9-A531-43A90F00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968" y="0"/>
            <a:ext cx="7729728" cy="377547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3C4043"/>
                </a:solidFill>
                <a:effectLst/>
                <a:latin typeface="Roboto"/>
              </a:rPr>
              <a:t>Github</a:t>
            </a:r>
            <a:r>
              <a:rPr lang="en-US" b="0" i="0" dirty="0">
                <a:solidFill>
                  <a:srgbClr val="3C4043"/>
                </a:solidFill>
                <a:effectLst/>
                <a:latin typeface="Roboto"/>
              </a:rPr>
              <a:t> board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54BFBF-BD3D-45DD-93AB-FC761779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62" y="499914"/>
            <a:ext cx="11677475" cy="61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1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3A82-F989-435E-B3E4-BD5DE855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3889"/>
            <a:ext cx="7729728" cy="385894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Roboto"/>
              </a:rPr>
              <a:t>This week's commits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723F4-F1E9-4CC5-8DA9-CFF8AF239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93" y="680913"/>
            <a:ext cx="10807817" cy="566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2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70C4-3090-46F0-B227-69B502F7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857" y="0"/>
            <a:ext cx="7729728" cy="369116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Roboto"/>
              </a:rPr>
              <a:t>Issues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4E58C-2752-4C35-A8F8-447B1170E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0" y="459211"/>
            <a:ext cx="11369879" cy="593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138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31</TotalTime>
  <Words>57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Gill Sans MT</vt:lpstr>
      <vt:lpstr>Roboto</vt:lpstr>
      <vt:lpstr>Parcel</vt:lpstr>
      <vt:lpstr>Project Name:  ONLINE CAR RENTAL SYSTEM</vt:lpstr>
      <vt:lpstr>Github front page</vt:lpstr>
      <vt:lpstr>PowerPoint Presentation</vt:lpstr>
      <vt:lpstr>PowerPoint Presentation</vt:lpstr>
      <vt:lpstr>PowerPoint Presentation</vt:lpstr>
      <vt:lpstr>PowerPoint Presentation</vt:lpstr>
      <vt:lpstr>Github board</vt:lpstr>
      <vt:lpstr>This week's commits</vt:lpstr>
      <vt:lpstr>Issues</vt:lpstr>
      <vt:lpstr>End of presentation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 ONLINE CAR RENTAL SYSTEM</dc:title>
  <dc:creator>Saqif Mohtasim</dc:creator>
  <cp:lastModifiedBy>Saqif Mohtasim</cp:lastModifiedBy>
  <cp:revision>11</cp:revision>
  <dcterms:created xsi:type="dcterms:W3CDTF">2020-12-06T18:24:08Z</dcterms:created>
  <dcterms:modified xsi:type="dcterms:W3CDTF">2020-12-27T15:00:17Z</dcterms:modified>
</cp:coreProperties>
</file>