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Old Standard TT"/>
      <p:regular r:id="rId20"/>
      <p:bold r:id="rId21"/>
      <p: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regular.fntdata"/><Relationship Id="rId11" Type="http://schemas.openxmlformats.org/officeDocument/2006/relationships/slide" Target="slides/slide6.xml"/><Relationship Id="rId22" Type="http://schemas.openxmlformats.org/officeDocument/2006/relationships/font" Target="fonts/OldStandardTT-italic.fntdata"/><Relationship Id="rId10" Type="http://schemas.openxmlformats.org/officeDocument/2006/relationships/slide" Target="slides/slide5.xml"/><Relationship Id="rId21" Type="http://schemas.openxmlformats.org/officeDocument/2006/relationships/font" Target="fonts/OldStandardT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863e853ce_0_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863e853c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863e853ce_0_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863e853c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863e853ce_0_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863e853c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2290e5639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2290e563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863e853ce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863e853c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863e853ce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863e853c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863e853ce_0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863e853c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863e853ce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863e853c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863e853ce_0_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863e853c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863e853ce_0_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863e853c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64800" y="1933625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Name: Coupon Finder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CSE299 Section- 02</a:t>
            </a:r>
            <a:endParaRPr sz="22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64800" y="37061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Nazia Tabassum Toma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ID: 1721536042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- 05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512700" y="309275"/>
            <a:ext cx="8118600" cy="94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This week’s commits</a:t>
            </a:r>
            <a:r>
              <a:rPr lang="en" sz="3000"/>
              <a:t>:</a:t>
            </a:r>
            <a:r>
              <a:rPr lang="en"/>
              <a:t> 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625" y="1342875"/>
            <a:ext cx="7573455" cy="358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512700" y="309275"/>
            <a:ext cx="8118600" cy="94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This week’s commits:</a:t>
            </a:r>
            <a:r>
              <a:rPr lang="en" sz="3000"/>
              <a:t>(ctd)</a:t>
            </a:r>
            <a:endParaRPr sz="3000"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900" y="1330725"/>
            <a:ext cx="8482548" cy="358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512700" y="309275"/>
            <a:ext cx="8118600" cy="94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This week’s commits:(ctd)</a:t>
            </a:r>
            <a:endParaRPr sz="3000"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650" y="1865750"/>
            <a:ext cx="8225551" cy="200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512700" y="309275"/>
            <a:ext cx="8118600" cy="94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This week’s commits:(ctd)</a:t>
            </a:r>
            <a:endParaRPr sz="3000"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925" y="1403675"/>
            <a:ext cx="7824299" cy="358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38" name="Google Shape;138;p26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t/>
            </a:r>
            <a:endParaRPr sz="1600"/>
          </a:p>
        </p:txBody>
      </p:sp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Issues: </a:t>
            </a:r>
            <a:endParaRPr/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1675"/>
            <a:ext cx="8613425" cy="33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90250" y="526350"/>
            <a:ext cx="8344500" cy="56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GitHub Frontpage:</a:t>
            </a:r>
            <a:endParaRPr sz="3000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950" y="1089150"/>
            <a:ext cx="7464112" cy="374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490250" y="526350"/>
            <a:ext cx="8344500" cy="56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README.md </a:t>
            </a:r>
            <a:r>
              <a:rPr lang="en" sz="3000"/>
              <a:t>:</a:t>
            </a:r>
            <a:endParaRPr sz="300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363" y="1205075"/>
            <a:ext cx="7340267" cy="374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490250" y="526350"/>
            <a:ext cx="8344500" cy="56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README.md</a:t>
            </a:r>
            <a:r>
              <a:rPr lang="en" sz="3000"/>
              <a:t>: (ctd)</a:t>
            </a:r>
            <a:endParaRPr sz="300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575" y="1187750"/>
            <a:ext cx="7284842" cy="374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490250" y="526350"/>
            <a:ext cx="8344500" cy="56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README.md</a:t>
            </a:r>
            <a:r>
              <a:rPr lang="en" sz="3000"/>
              <a:t>: (ctd)</a:t>
            </a:r>
            <a:endParaRPr sz="300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625" y="1187775"/>
            <a:ext cx="7251754" cy="374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490250" y="526350"/>
            <a:ext cx="8344500" cy="56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README.md</a:t>
            </a:r>
            <a:r>
              <a:rPr lang="en" sz="3000"/>
              <a:t>: (ctd)</a:t>
            </a:r>
            <a:endParaRPr sz="3000"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175" y="1241550"/>
            <a:ext cx="7306525" cy="374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490250" y="526350"/>
            <a:ext cx="8344500" cy="56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README.md</a:t>
            </a:r>
            <a:r>
              <a:rPr lang="en" sz="3000"/>
              <a:t>: (ctd)</a:t>
            </a:r>
            <a:endParaRPr sz="3000"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025" y="1147425"/>
            <a:ext cx="7335093" cy="374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490250" y="526350"/>
            <a:ext cx="8344500" cy="56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README.md</a:t>
            </a:r>
            <a:r>
              <a:rPr lang="en" sz="3000"/>
              <a:t>: (ctd)</a:t>
            </a:r>
            <a:endParaRPr sz="3000"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950" y="1201200"/>
            <a:ext cx="7258099" cy="374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512700" y="309275"/>
            <a:ext cx="8118600" cy="94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GitHub Board:</a:t>
            </a:r>
            <a:r>
              <a:rPr lang="en"/>
              <a:t> 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100" y="1415825"/>
            <a:ext cx="7799976" cy="358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