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63e853ce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63e853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63e853ce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63e853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63e853c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63e853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63e853c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63e85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63e853c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63e853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63e853c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63e853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63e853ce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63e853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63e853c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63e853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63e853ce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63e853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4800" y="1933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Coupon Finder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CSE299 Section- 02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4800" y="3706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Nazia Tabassum Toma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1721536042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</a:t>
            </a:r>
            <a:r>
              <a:rPr lang="en" sz="3000"/>
              <a:t>: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75" y="1634700"/>
            <a:ext cx="8553850" cy="23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</a:t>
            </a:r>
            <a:r>
              <a:rPr lang="en" sz="3000"/>
              <a:t>(ctd)</a:t>
            </a:r>
            <a:endParaRPr sz="3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75" y="1318550"/>
            <a:ext cx="7848601" cy="35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commits:(ctd)</a:t>
            </a:r>
            <a:endParaRPr sz="30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0" y="2206200"/>
            <a:ext cx="7855101" cy="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38" y="1171675"/>
            <a:ext cx="8467524" cy="37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Frontpage: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25" y="1089150"/>
            <a:ext cx="7688152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 </a:t>
            </a:r>
            <a:r>
              <a:rPr lang="en" sz="3000"/>
              <a:t>:</a:t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25" y="1205075"/>
            <a:ext cx="7723953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75" y="1187750"/>
            <a:ext cx="7284842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25" y="1187775"/>
            <a:ext cx="7251754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241550"/>
            <a:ext cx="7306525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1147425"/>
            <a:ext cx="7335093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1201200"/>
            <a:ext cx="7258099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Board: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0" y="1251275"/>
            <a:ext cx="8122592" cy="3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