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Old Standard TT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863e853ce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863e853c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863e853ce_0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863e853c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863e853ce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863e853c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863e853ce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863e853c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863e853ce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863e853c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863e853ce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863e853c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863e853ce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863e853c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863e853ce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863e853c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863e853ce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863e853c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64800" y="193362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Name: Coupon Finder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CSE299 Section- 02</a:t>
            </a:r>
            <a:endParaRPr sz="22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64800" y="37061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Nazia Tabassum Toma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ID: 1721536042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- 05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512700" y="309275"/>
            <a:ext cx="8118600" cy="9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This week’s commits</a:t>
            </a:r>
            <a:r>
              <a:rPr lang="en" sz="3000"/>
              <a:t>:</a:t>
            </a:r>
            <a:r>
              <a:rPr lang="en"/>
              <a:t> 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00" y="2206200"/>
            <a:ext cx="8478899" cy="148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512700" y="309275"/>
            <a:ext cx="8118600" cy="9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This week’s commits:</a:t>
            </a:r>
            <a:r>
              <a:rPr lang="en" sz="3000"/>
              <a:t>(ctd)</a:t>
            </a:r>
            <a:endParaRPr sz="3000"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838" y="1817100"/>
            <a:ext cx="8590326" cy="22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512700" y="309275"/>
            <a:ext cx="8118600" cy="9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This week’s commits:(ctd)</a:t>
            </a:r>
            <a:endParaRPr sz="3000"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00" y="1573925"/>
            <a:ext cx="8541701" cy="277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2" name="Google Shape;132;p2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 sz="1600"/>
          </a:p>
        </p:txBody>
      </p:sp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Issues: 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75"/>
            <a:ext cx="8520599" cy="379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8344500" cy="5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GitHub Frontpage:</a:t>
            </a:r>
            <a:endParaRPr sz="30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275" y="1241550"/>
            <a:ext cx="8590326" cy="366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90250" y="526350"/>
            <a:ext cx="8344500" cy="5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README.md </a:t>
            </a:r>
            <a:r>
              <a:rPr lang="en" sz="3000"/>
              <a:t>:</a:t>
            </a:r>
            <a:endParaRPr sz="30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838" y="1217225"/>
            <a:ext cx="7332327" cy="374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90250" y="526350"/>
            <a:ext cx="8344500" cy="5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README.md</a:t>
            </a:r>
            <a:r>
              <a:rPr lang="en" sz="3000"/>
              <a:t>: (ctd)</a:t>
            </a:r>
            <a:endParaRPr sz="30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575" y="1187750"/>
            <a:ext cx="7284842" cy="374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490250" y="526350"/>
            <a:ext cx="8344500" cy="5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README.md</a:t>
            </a:r>
            <a:r>
              <a:rPr lang="en" sz="3000"/>
              <a:t>: (ctd)</a:t>
            </a:r>
            <a:endParaRPr sz="30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625" y="1187775"/>
            <a:ext cx="7251754" cy="374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490250" y="526350"/>
            <a:ext cx="8344500" cy="5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README.md</a:t>
            </a:r>
            <a:r>
              <a:rPr lang="en" sz="3000"/>
              <a:t>: (ctd)</a:t>
            </a:r>
            <a:endParaRPr sz="30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175" y="1241550"/>
            <a:ext cx="7306525" cy="37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90250" y="526350"/>
            <a:ext cx="8344500" cy="5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README.md</a:t>
            </a:r>
            <a:r>
              <a:rPr lang="en" sz="3000"/>
              <a:t>: (ctd)</a:t>
            </a:r>
            <a:endParaRPr sz="300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025" y="1147425"/>
            <a:ext cx="7335093" cy="37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490250" y="526350"/>
            <a:ext cx="8344500" cy="5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README.md</a:t>
            </a:r>
            <a:r>
              <a:rPr lang="en" sz="3000"/>
              <a:t>: (ctd)</a:t>
            </a:r>
            <a:endParaRPr sz="3000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50" y="1201200"/>
            <a:ext cx="7258099" cy="374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512700" y="309275"/>
            <a:ext cx="8118600" cy="9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GitHub Board:</a:t>
            </a:r>
            <a:r>
              <a:rPr lang="en"/>
              <a:t> 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663" y="1342875"/>
            <a:ext cx="7970675" cy="358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