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091320" y="730440"/>
            <a:ext cx="462600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EEEEEE"/>
                </a:solidFill>
                <a:latin typeface="Arial"/>
                <a:ea typeface="Arial"/>
              </a:rPr>
              <a:t>Week 06 Presentation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321000" y="1498680"/>
            <a:ext cx="3438360" cy="350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Course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CSE299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Section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2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Rifat Islam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173 1536 042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Group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06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EEEEEE"/>
                </a:solidFill>
                <a:latin typeface="Arial"/>
                <a:ea typeface="Arial"/>
              </a:rPr>
              <a:t>Other Group Member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Ferdous </a:t>
            </a:r>
            <a:r>
              <a:rPr lang="en-US" sz="1800" b="0" strike="noStrike" spc="-1" dirty="0" err="1">
                <a:solidFill>
                  <a:srgbClr val="EEEEEE"/>
                </a:solidFill>
                <a:latin typeface="Arial"/>
                <a:ea typeface="Arial"/>
              </a:rPr>
              <a:t>Zeaul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 Islam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173 1136 042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68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Local Repository State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087946" y="4979766"/>
            <a:ext cx="7259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7D1D5"/>
                </a:solidFill>
                <a:latin typeface="Arial"/>
                <a:ea typeface="Arial"/>
              </a:rPr>
              <a:t>*Up to date with remote, all local changes pushed to remote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383BF-79AB-4788-961E-4053C547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46" y="690784"/>
            <a:ext cx="5904732" cy="42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61200" y="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Summary of this Week 06 Tasks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96640" y="1249920"/>
            <a:ext cx="7687080" cy="259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640" algn="just">
              <a:lnSpc>
                <a:spcPct val="100000"/>
              </a:lnSpc>
              <a:buClr>
                <a:srgbClr val="F7D1D5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F7D1D5"/>
                </a:solidFill>
                <a:latin typeface="Calibri"/>
                <a:ea typeface="Calibri"/>
              </a:rPr>
              <a:t>Created issues from all the features and use cases analysis</a:t>
            </a:r>
            <a:endParaRPr lang="en-US" sz="2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3969"/>
              </a:spcBef>
              <a:buClr>
                <a:srgbClr val="F7D1D5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F7D1D5"/>
                </a:solidFill>
                <a:latin typeface="Calibri"/>
                <a:ea typeface="Calibri"/>
              </a:rPr>
              <a:t>Linked the issues with weekly milestones</a:t>
            </a:r>
            <a:endParaRPr lang="en-US" sz="2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268"/>
              </a:spcBef>
              <a:buClr>
                <a:srgbClr val="F7D1D5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F7D1D5"/>
                </a:solidFill>
                <a:latin typeface="Calibri"/>
                <a:ea typeface="Calibri"/>
              </a:rPr>
              <a:t>Incomplete Week 06 Milestone- </a:t>
            </a:r>
            <a:endParaRPr lang="en-US" sz="2400" b="0" strike="noStrike" spc="-1">
              <a:latin typeface="Arial"/>
            </a:endParaRPr>
          </a:p>
          <a:p>
            <a:pPr marL="432000" lvl="1" indent="-215640" algn="just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Noto Sans Symbols"/>
              <a:buChar char="∙"/>
            </a:pPr>
            <a:r>
              <a:rPr lang="en-US" sz="2000" b="0" strike="noStrike" spc="-1">
                <a:solidFill>
                  <a:srgbClr val="F7D1D5"/>
                </a:solidFill>
                <a:latin typeface="Calibri"/>
                <a:ea typeface="Calibri"/>
              </a:rPr>
              <a:t>App Sign up, Login, Build Profile screens figma prototype created</a:t>
            </a:r>
            <a:endParaRPr lang="en-US" sz="20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268"/>
              </a:spcBef>
              <a:buClr>
                <a:srgbClr val="F7D1D5"/>
              </a:buClr>
              <a:buFont typeface="Noto Sans Symbols"/>
              <a:buChar char="∙"/>
            </a:pPr>
            <a:r>
              <a:rPr lang="en-US" sz="2400" b="0" strike="noStrike" spc="-1">
                <a:solidFill>
                  <a:srgbClr val="F7D1D5"/>
                </a:solidFill>
                <a:latin typeface="Calibri"/>
                <a:ea typeface="Calibri"/>
              </a:rPr>
              <a:t>Practice Android Project for SMS sending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Github Front Page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79" name="Google Shape;70;p2"/>
          <p:cNvPicPr/>
          <p:nvPr/>
        </p:nvPicPr>
        <p:blipFill>
          <a:blip r:embed="rId2"/>
          <a:stretch/>
        </p:blipFill>
        <p:spPr>
          <a:xfrm>
            <a:off x="869760" y="632880"/>
            <a:ext cx="8273880" cy="485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Github Board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81" name="Google Shape;76;p3"/>
          <p:cNvPicPr/>
          <p:nvPr/>
        </p:nvPicPr>
        <p:blipFill>
          <a:blip r:embed="rId2"/>
          <a:stretch/>
        </p:blipFill>
        <p:spPr>
          <a:xfrm>
            <a:off x="1463040" y="640080"/>
            <a:ext cx="6857640" cy="490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61200" y="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 Commits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743200" y="1208520"/>
            <a:ext cx="1829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7D1D5"/>
                </a:solidFill>
                <a:latin typeface="Arial"/>
                <a:ea typeface="Arial"/>
              </a:rPr>
              <a:t>Figma prototype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273120" y="4500360"/>
            <a:ext cx="29448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7D1D5"/>
                </a:solidFill>
                <a:latin typeface="Arial"/>
                <a:ea typeface="Arial"/>
              </a:rPr>
              <a:t>Practice- SMS sending app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 rot="13200">
            <a:off x="385200" y="1851840"/>
            <a:ext cx="9119880" cy="224532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640440" y="2103120"/>
            <a:ext cx="3748680" cy="639720"/>
          </a:xfrm>
          <a:prstGeom prst="rect">
            <a:avLst/>
          </a:prstGeom>
          <a:noFill/>
          <a:ln w="19080">
            <a:solidFill>
              <a:srgbClr val="E1617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5"/>
          <p:cNvSpPr/>
          <p:nvPr/>
        </p:nvSpPr>
        <p:spPr>
          <a:xfrm rot="10800000" flipH="1">
            <a:off x="2103120" y="1554480"/>
            <a:ext cx="731160" cy="5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F7D1D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640440" y="3017520"/>
            <a:ext cx="3474360" cy="914400"/>
          </a:xfrm>
          <a:prstGeom prst="rect">
            <a:avLst/>
          </a:prstGeom>
          <a:noFill/>
          <a:ln w="19080">
            <a:solidFill>
              <a:srgbClr val="E1617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2743200" y="3931920"/>
            <a:ext cx="731160" cy="57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F7D1D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Issues (open)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1" name="Google Shape;94;p5"/>
          <p:cNvPicPr/>
          <p:nvPr/>
        </p:nvPicPr>
        <p:blipFill>
          <a:blip r:embed="rId2"/>
          <a:stretch/>
        </p:blipFill>
        <p:spPr>
          <a:xfrm>
            <a:off x="1280160" y="660600"/>
            <a:ext cx="7314840" cy="48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Issues (closed)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3" name="Google Shape;100;p6"/>
          <p:cNvPicPr/>
          <p:nvPr/>
        </p:nvPicPr>
        <p:blipFill>
          <a:blip r:embed="rId2"/>
          <a:stretch/>
        </p:blipFill>
        <p:spPr>
          <a:xfrm>
            <a:off x="548640" y="1463400"/>
            <a:ext cx="898128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Issues (this week)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97280" y="5029200"/>
            <a:ext cx="2629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7D1D5"/>
                </a:solidFill>
                <a:latin typeface="Arial"/>
                <a:ea typeface="Arial"/>
              </a:rPr>
              <a:t>*Issue is still open.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097280" y="738360"/>
            <a:ext cx="7589520" cy="429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Milestones (open)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8" name="Google Shape;113;p8"/>
          <p:cNvPicPr/>
          <p:nvPr/>
        </p:nvPicPr>
        <p:blipFill>
          <a:blip r:embed="rId2"/>
          <a:stretch/>
        </p:blipFill>
        <p:spPr>
          <a:xfrm>
            <a:off x="1611720" y="640080"/>
            <a:ext cx="6857640" cy="48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Milestones (closed)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00" name="Google Shape;119;p9"/>
          <p:cNvPicPr/>
          <p:nvPr/>
        </p:nvPicPr>
        <p:blipFill>
          <a:blip r:embed="rId2"/>
          <a:stretch/>
        </p:blipFill>
        <p:spPr>
          <a:xfrm>
            <a:off x="822960" y="1188720"/>
            <a:ext cx="8533080" cy="223200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822960" y="3474720"/>
            <a:ext cx="57992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7D1D5"/>
                </a:solidFill>
                <a:latin typeface="Arial"/>
                <a:ea typeface="Arial"/>
              </a:rPr>
              <a:t>*Week 06(this week) Milestone is still incomplete.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147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 Symbols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Rifat Islam</cp:lastModifiedBy>
  <cp:revision>3</cp:revision>
  <dcterms:created xsi:type="dcterms:W3CDTF">2020-12-07T03:38:19Z</dcterms:created>
  <dcterms:modified xsi:type="dcterms:W3CDTF">2020-12-07T09:17:44Z</dcterms:modified>
  <dc:language>en-US</dc:language>
</cp:coreProperties>
</file>