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63880" y="397440"/>
            <a:ext cx="462528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EEEEEE"/>
                </a:solidFill>
                <a:latin typeface="Arial"/>
                <a:ea typeface="Arial"/>
              </a:rPr>
              <a:t>Week 08 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93560" y="1165680"/>
            <a:ext cx="3437640" cy="35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2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06</a:t>
            </a:r>
            <a:endParaRPr lang="en-US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EEEEEE"/>
              </a:solidFill>
              <a:latin typeface="Arial"/>
              <a:ea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Ferdous </a:t>
            </a:r>
            <a:r>
              <a:rPr lang="en-US" sz="1800" b="0" strike="noStrike" spc="-1" dirty="0" err="1">
                <a:solidFill>
                  <a:srgbClr val="EEEEEE"/>
                </a:solidFill>
                <a:latin typeface="Arial"/>
                <a:ea typeface="Arial"/>
              </a:rPr>
              <a:t>Zeaul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61200" y="-9144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Github Project Board Status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6DB3C-C41E-4E01-AE42-93687A48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45" y="637442"/>
            <a:ext cx="8280334" cy="49051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61200" y="-9144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Local Repository Status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828800" y="4216018"/>
            <a:ext cx="7258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7D1D5"/>
                </a:solidFill>
                <a:latin typeface="Arial"/>
                <a:ea typeface="Arial"/>
              </a:rPr>
              <a:t>*Up to date with remote,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7D1D5"/>
                </a:solidFill>
                <a:latin typeface="Arial"/>
                <a:ea typeface="Arial"/>
              </a:rPr>
              <a:t>all local changes pushed to remote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994F6-4033-46C9-AD93-6707E07F1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8680"/>
            <a:ext cx="6052845" cy="3437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61200" y="4392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Summary of this Week 08 Tasks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4960" y="1449360"/>
            <a:ext cx="7686360" cy="25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4920" algn="just">
              <a:lnSpc>
                <a:spcPct val="100000"/>
              </a:lnSpc>
              <a:buClr>
                <a:srgbClr val="F7D1D5"/>
              </a:buClr>
              <a:buFont typeface="Noto Sans Symbols"/>
              <a:buChar char="∙"/>
            </a:pPr>
            <a:r>
              <a:rPr lang="en-US" sz="2200" b="0" strike="noStrike" spc="-1" dirty="0">
                <a:solidFill>
                  <a:srgbClr val="F7D1D5"/>
                </a:solidFill>
                <a:latin typeface="Calibri"/>
                <a:ea typeface="Calibri"/>
              </a:rPr>
              <a:t>Unable to complete previous week’s (Week-7) pending issue #5 because of </a:t>
            </a:r>
            <a:r>
              <a:rPr lang="en-US" sz="2200" b="0" strike="noStrike" spc="-1" dirty="0">
                <a:solidFill>
                  <a:srgbClr val="C9211E"/>
                </a:solidFill>
                <a:latin typeface="Calibri"/>
                <a:ea typeface="Calibri"/>
              </a:rPr>
              <a:t>BUG.</a:t>
            </a:r>
            <a:endParaRPr lang="en-US" sz="2200" b="0" strike="noStrike" spc="-1" dirty="0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969"/>
              </a:spcBef>
              <a:buClr>
                <a:srgbClr val="F7D1D5"/>
              </a:buClr>
              <a:buFont typeface="Noto Sans Symbols"/>
              <a:buChar char="∙"/>
            </a:pPr>
            <a:r>
              <a:rPr lang="en-US" sz="2200" b="0" strike="noStrike" spc="-1" dirty="0">
                <a:solidFill>
                  <a:srgbClr val="F7D1D5"/>
                </a:solidFill>
                <a:latin typeface="Calibri"/>
                <a:ea typeface="Calibri"/>
              </a:rPr>
              <a:t>Completed this (Week-8) Issue #7.</a:t>
            </a:r>
            <a:endParaRPr lang="en-US" sz="2200" b="0" strike="noStrike" spc="-1" dirty="0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969"/>
              </a:spcBef>
              <a:buClr>
                <a:srgbClr val="F7D1D5"/>
              </a:buClr>
              <a:buFont typeface="Noto Sans Symbols"/>
              <a:buChar char="∙"/>
            </a:pPr>
            <a:r>
              <a:rPr lang="en-US" sz="2200" b="0" strike="noStrike" spc="-1" dirty="0">
                <a:solidFill>
                  <a:srgbClr val="F7D1D5"/>
                </a:solidFill>
                <a:latin typeface="Calibri"/>
                <a:ea typeface="Calibri"/>
              </a:rPr>
              <a:t>Completed this week’s (Week-8) Issue #8.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61200" y="-1944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Last week(Week-7) unfinished Issue #5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107720" y="1013400"/>
            <a:ext cx="7579080" cy="374616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1094760" y="4806720"/>
            <a:ext cx="4127760" cy="38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F7D1D5"/>
                </a:solidFill>
                <a:latin typeface="Calibri"/>
                <a:ea typeface="Calibri"/>
              </a:rPr>
              <a:t>*The issue was Labeled as </a:t>
            </a:r>
            <a:r>
              <a:rPr lang="en-US" sz="2000" b="0" strike="noStrike" spc="-1">
                <a:solidFill>
                  <a:srgbClr val="C9211E"/>
                </a:solidFill>
                <a:latin typeface="Calibri"/>
                <a:ea typeface="Calibri"/>
              </a:rPr>
              <a:t>Bug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440" y="-91440"/>
            <a:ext cx="98370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Last week’s(Week-7) unfinished issue #5 branch commits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306360" y="731520"/>
            <a:ext cx="6734520" cy="475488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7132320" y="2518920"/>
            <a:ext cx="2175480" cy="68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F7D1D5"/>
                </a:solidFill>
                <a:latin typeface="Calibri"/>
                <a:ea typeface="Calibri"/>
              </a:rPr>
              <a:t>*The issue was 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F7D1D5"/>
                </a:solidFill>
                <a:latin typeface="Calibri"/>
                <a:ea typeface="Calibri"/>
              </a:rPr>
              <a:t>Labeled as </a:t>
            </a:r>
            <a:r>
              <a:rPr lang="en-US" sz="2000" b="0" strike="noStrike" spc="-1">
                <a:solidFill>
                  <a:srgbClr val="C9211E"/>
                </a:solidFill>
                <a:latin typeface="Calibri"/>
                <a:ea typeface="Calibri"/>
              </a:rPr>
              <a:t>Bug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61200" y="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#7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63336-059E-4D26-A080-6FBF8057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2" y="790736"/>
            <a:ext cx="8868600" cy="4670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78320" y="-138600"/>
            <a:ext cx="827424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#7 branch commits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B1638-BB6F-4939-B99C-A092A1E1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1" y="924834"/>
            <a:ext cx="9193581" cy="43114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43920" y="-13860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#7 Pull-Request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584AB-B503-48AB-B2E1-5614816D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97" y="676812"/>
            <a:ext cx="8448429" cy="4740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61200" y="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#8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82880" y="822960"/>
            <a:ext cx="97704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78320" y="-138600"/>
            <a:ext cx="827424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#8 branch commits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276920" y="731520"/>
            <a:ext cx="7044120" cy="475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43920" y="-13860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#8 Pull-Request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731520" y="731520"/>
            <a:ext cx="8321040" cy="480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183</Words>
  <Application>Microsoft Office PowerPoint</Application>
  <PresentationFormat>Custom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Noto Sans Symbols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Rifat Islam</cp:lastModifiedBy>
  <cp:revision>10</cp:revision>
  <dcterms:created xsi:type="dcterms:W3CDTF">2020-12-07T03:38:19Z</dcterms:created>
  <dcterms:modified xsi:type="dcterms:W3CDTF">2020-12-21T08:50:05Z</dcterms:modified>
  <dc:language>en-US</dc:language>
</cp:coreProperties>
</file>