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7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AA49-338A-41D3-8DB1-6BE1AD1F37E2}" type="datetimeFigureOut">
              <a:rPr lang="en-US" smtClean="0"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4BC0-FAB2-4EEB-B931-552879D9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783360" y="1294740"/>
            <a:ext cx="462528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EEEEEE"/>
                </a:solidFill>
                <a:latin typeface="Arial"/>
                <a:ea typeface="Arial"/>
              </a:rPr>
              <a:t>Week 09 Presentation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4013040" y="2062980"/>
            <a:ext cx="3437640" cy="35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Course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CSE299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Section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2</a:t>
            </a: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Group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06</a:t>
            </a: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Rifat Islam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173 1536 042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EEEEEE"/>
                </a:solidFill>
                <a:latin typeface="Arial"/>
                <a:ea typeface="Arial"/>
              </a:rPr>
              <a:t>Other Group Member</a:t>
            </a: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Name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Ferdous </a:t>
            </a:r>
            <a:r>
              <a:rPr lang="en-US" sz="1800" b="0" strike="noStrike" spc="-1" dirty="0" err="1">
                <a:solidFill>
                  <a:srgbClr val="EEEEEE"/>
                </a:solidFill>
                <a:latin typeface="Arial"/>
                <a:ea typeface="Arial"/>
              </a:rPr>
              <a:t>Zeaul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 Islam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EEEEEE"/>
                </a:solidFill>
                <a:uFillTx/>
                <a:latin typeface="Arial"/>
                <a:ea typeface="Arial"/>
              </a:rPr>
              <a:t>ID</a:t>
            </a:r>
            <a:r>
              <a:rPr lang="en-US" sz="1800" b="0" strike="noStrike" spc="-1" dirty="0">
                <a:solidFill>
                  <a:srgbClr val="EEEEEE"/>
                </a:solidFill>
                <a:latin typeface="Arial"/>
                <a:ea typeface="Arial"/>
              </a:rPr>
              <a:t>: 173 1136 042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68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34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30" y="1345919"/>
            <a:ext cx="7315200" cy="4629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188" y="462989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Commits (3)</a:t>
            </a:r>
          </a:p>
        </p:txBody>
      </p:sp>
    </p:spTree>
    <p:extLst>
      <p:ext uri="{BB962C8B-B14F-4D97-AF65-F5344CB8AC3E}">
        <p14:creationId xmlns:p14="http://schemas.microsoft.com/office/powerpoint/2010/main" val="198056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1718" y="97829"/>
            <a:ext cx="4801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1"/>
                </a:solidFill>
              </a:rPr>
              <a:t> Project Board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DAD14-E7BA-4A3D-B38E-6E1FD425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2" y="682604"/>
            <a:ext cx="10001913" cy="59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1181" y="572391"/>
            <a:ext cx="4039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Local Repository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7D02F-37A6-4167-9D90-0263C728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85" y="1341902"/>
            <a:ext cx="7944946" cy="49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5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80" y="1058020"/>
            <a:ext cx="7853680" cy="54951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7162" y="264160"/>
            <a:ext cx="6385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Last week’s (Week-8) remaining issue</a:t>
            </a:r>
          </a:p>
        </p:txBody>
      </p:sp>
    </p:spTree>
    <p:extLst>
      <p:ext uri="{BB962C8B-B14F-4D97-AF65-F5344CB8AC3E}">
        <p14:creationId xmlns:p14="http://schemas.microsoft.com/office/powerpoint/2010/main" val="206485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0008"/>
            <a:ext cx="8168640" cy="56733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8956" y="172720"/>
            <a:ext cx="533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This week’s (Week-9) issue #24</a:t>
            </a:r>
          </a:p>
        </p:txBody>
      </p:sp>
    </p:spTree>
    <p:extLst>
      <p:ext uri="{BB962C8B-B14F-4D97-AF65-F5344CB8AC3E}">
        <p14:creationId xmlns:p14="http://schemas.microsoft.com/office/powerpoint/2010/main" val="210829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2" y="974518"/>
            <a:ext cx="10346621" cy="5519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4848" y="207444"/>
            <a:ext cx="533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This week’s (Week-9) issue #23</a:t>
            </a:r>
          </a:p>
        </p:txBody>
      </p:sp>
    </p:spTree>
    <p:extLst>
      <p:ext uri="{BB962C8B-B14F-4D97-AF65-F5344CB8AC3E}">
        <p14:creationId xmlns:p14="http://schemas.microsoft.com/office/powerpoint/2010/main" val="84824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34" y="759380"/>
            <a:ext cx="8760769" cy="5880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4850" y="41750"/>
            <a:ext cx="5124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This week’s (Week-9) issue #9</a:t>
            </a:r>
          </a:p>
        </p:txBody>
      </p:sp>
    </p:spTree>
    <p:extLst>
      <p:ext uri="{BB962C8B-B14F-4D97-AF65-F5344CB8AC3E}">
        <p14:creationId xmlns:p14="http://schemas.microsoft.com/office/powerpoint/2010/main" val="100062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4850" y="41750"/>
            <a:ext cx="533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This week’s (Week-9) issue #26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9EAAB-1C96-4B63-A23F-D2582FD5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3" y="1230433"/>
            <a:ext cx="10878533" cy="43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7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4850" y="41750"/>
            <a:ext cx="533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This week’s (Week-9) issue #30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3BD0-E8A4-4554-9562-42A708A7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3" y="1151894"/>
            <a:ext cx="10278601" cy="45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1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2462" y="81024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Commits 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987" y="752357"/>
            <a:ext cx="6343035" cy="58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77" y="987286"/>
            <a:ext cx="6064230" cy="5619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350" y="219920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Commits (2)</a:t>
            </a:r>
          </a:p>
        </p:txBody>
      </p:sp>
    </p:spTree>
    <p:extLst>
      <p:ext uri="{BB962C8B-B14F-4D97-AF65-F5344CB8AC3E}">
        <p14:creationId xmlns:p14="http://schemas.microsoft.com/office/powerpoint/2010/main" val="354784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100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Ferdous Zeaul Islam</dc:creator>
  <cp:lastModifiedBy>Rifat Islam</cp:lastModifiedBy>
  <cp:revision>13</cp:revision>
  <dcterms:created xsi:type="dcterms:W3CDTF">2020-12-27T16:41:39Z</dcterms:created>
  <dcterms:modified xsi:type="dcterms:W3CDTF">2020-12-28T09:36:08Z</dcterms:modified>
</cp:coreProperties>
</file>