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DE584F8-7F07-481E-8BC6-05BBA0347CB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04-Jan-21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3F7027-6730-49BC-A765-5D6374862CB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783240" y="1294920"/>
            <a:ext cx="462492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EEEEEE"/>
                </a:solidFill>
                <a:latin typeface="Arial"/>
                <a:ea typeface="Arial"/>
              </a:rPr>
              <a:t>Week 09 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012920" y="2063160"/>
            <a:ext cx="3437280" cy="34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06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Ferdous </a:t>
            </a:r>
            <a:r>
              <a:rPr lang="en-US" sz="1800" b="0" strike="noStrike" spc="-1" dirty="0" err="1">
                <a:solidFill>
                  <a:srgbClr val="EEEEEE"/>
                </a:solidFill>
                <a:latin typeface="Arial"/>
                <a:ea typeface="Arial"/>
              </a:rPr>
              <a:t>Zeaul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122360" y="562973"/>
            <a:ext cx="49528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Local Repository Status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052EF-56F5-4C38-B3D3-E16298FD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477209"/>
            <a:ext cx="847725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930560" y="264240"/>
            <a:ext cx="2220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Issue #10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188720" y="1097280"/>
            <a:ext cx="10241280" cy="52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54680" y="336600"/>
            <a:ext cx="2221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Issue #26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297360" y="1188720"/>
            <a:ext cx="11681280" cy="481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930560" y="207360"/>
            <a:ext cx="2221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Issue #30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1280160" y="1026360"/>
            <a:ext cx="9601200" cy="537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706280" y="81000"/>
            <a:ext cx="26942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Commits (1)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3455640" y="775440"/>
            <a:ext cx="5505480" cy="571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33120" y="91440"/>
            <a:ext cx="26942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Commits (2)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3383280" y="822960"/>
            <a:ext cx="5303520" cy="557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0" y="245160"/>
            <a:ext cx="26942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Commits (3)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362040" y="914400"/>
            <a:ext cx="5141880" cy="549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0" y="245160"/>
            <a:ext cx="2217764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Commits (4)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C5C7C-8694-433E-A8B2-214E16071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5" y="1099333"/>
            <a:ext cx="9741030" cy="50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045960" y="97920"/>
            <a:ext cx="58122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Github Project Board Status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1280160" y="727200"/>
            <a:ext cx="9601200" cy="576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Ferdous Zeaul Islam</dc:creator>
  <dc:description/>
  <cp:lastModifiedBy>Rifat Islam</cp:lastModifiedBy>
  <cp:revision>15</cp:revision>
  <dcterms:created xsi:type="dcterms:W3CDTF">2020-12-27T16:41:39Z</dcterms:created>
  <dcterms:modified xsi:type="dcterms:W3CDTF">2021-01-04T09:23:54Z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