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091320" y="730440"/>
            <a:ext cx="46260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eeeeee"/>
                </a:solidFill>
                <a:latin typeface="Arial"/>
                <a:ea typeface="Arial"/>
              </a:rPr>
              <a:t>Week 06 Presentation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321000" y="1498680"/>
            <a:ext cx="3438360" cy="35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Ferdous Zeaul Islam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06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Local Repository State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3" name="Google Shape;126;p10" descr=""/>
          <p:cNvPicPr/>
          <p:nvPr/>
        </p:nvPicPr>
        <p:blipFill>
          <a:blip r:embed="rId1"/>
          <a:stretch/>
        </p:blipFill>
        <p:spPr>
          <a:xfrm>
            <a:off x="1625400" y="823320"/>
            <a:ext cx="6903000" cy="38397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1609920" y="4663440"/>
            <a:ext cx="7259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7d1d5"/>
                </a:solidFill>
                <a:latin typeface="Arial"/>
                <a:ea typeface="Arial"/>
              </a:rPr>
              <a:t>*Up to date with remote, all local changes pushed to remote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61200" y="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Summary of this Week 06 Tasks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96640" y="1249920"/>
            <a:ext cx="7687080" cy="25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 algn="just">
              <a:lnSpc>
                <a:spcPct val="100000"/>
              </a:lnSpc>
              <a:buClr>
                <a:srgbClr val="f7d1d5"/>
              </a:buClr>
              <a:buFont typeface="Noto Sans Symbols"/>
              <a:buChar char="∙"/>
            </a:pPr>
            <a:r>
              <a:rPr b="0" lang="en-US" sz="2400" spc="-1" strike="noStrike">
                <a:solidFill>
                  <a:srgbClr val="f7d1d5"/>
                </a:solidFill>
                <a:latin typeface="Calibri"/>
                <a:ea typeface="Calibri"/>
              </a:rPr>
              <a:t>Created issues from all the features and use cases analysis</a:t>
            </a:r>
            <a:endParaRPr b="0" lang="en-US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3969"/>
              </a:spcBef>
              <a:buClr>
                <a:srgbClr val="f7d1d5"/>
              </a:buClr>
              <a:buFont typeface="Noto Sans Symbols"/>
              <a:buChar char="∙"/>
            </a:pPr>
            <a:r>
              <a:rPr b="0" lang="en-US" sz="2400" spc="-1" strike="noStrike">
                <a:solidFill>
                  <a:srgbClr val="f7d1d5"/>
                </a:solidFill>
                <a:latin typeface="Calibri"/>
                <a:ea typeface="Calibri"/>
              </a:rPr>
              <a:t>Linked the issues with weekly milestones</a:t>
            </a:r>
            <a:endParaRPr b="0" lang="en-US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268"/>
              </a:spcBef>
              <a:buClr>
                <a:srgbClr val="f7d1d5"/>
              </a:buClr>
              <a:buFont typeface="Noto Sans Symbols"/>
              <a:buChar char="∙"/>
            </a:pPr>
            <a:r>
              <a:rPr b="0" lang="en-US" sz="2400" spc="-1" strike="noStrike">
                <a:solidFill>
                  <a:srgbClr val="f7d1d5"/>
                </a:solidFill>
                <a:latin typeface="Calibri"/>
                <a:ea typeface="Calibri"/>
              </a:rPr>
              <a:t>Incomplete Week 06 Milestone- </a:t>
            </a:r>
            <a:endParaRPr b="0" lang="en-US" sz="24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en-US" sz="2000" spc="-1" strike="noStrike">
                <a:solidFill>
                  <a:srgbClr val="f7d1d5"/>
                </a:solidFill>
                <a:latin typeface="Calibri"/>
                <a:ea typeface="Calibri"/>
              </a:rPr>
              <a:t>App Sign up, Login, Build Profile screens figma prototype created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268"/>
              </a:spcBef>
              <a:buClr>
                <a:srgbClr val="f7d1d5"/>
              </a:buClr>
              <a:buFont typeface="Noto Sans Symbols"/>
              <a:buChar char="∙"/>
            </a:pPr>
            <a:r>
              <a:rPr b="0" lang="en-US" sz="2400" spc="-1" strike="noStrike">
                <a:solidFill>
                  <a:srgbClr val="f7d1d5"/>
                </a:solidFill>
                <a:latin typeface="Calibri"/>
                <a:ea typeface="Calibri"/>
              </a:rPr>
              <a:t>Practice Android Project for SMS sending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Github Front Page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9" name="Google Shape;70;p2" descr=""/>
          <p:cNvPicPr/>
          <p:nvPr/>
        </p:nvPicPr>
        <p:blipFill>
          <a:blip r:embed="rId1"/>
          <a:stretch/>
        </p:blipFill>
        <p:spPr>
          <a:xfrm>
            <a:off x="869760" y="632880"/>
            <a:ext cx="8273880" cy="485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Github Board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1" name="Google Shape;76;p3" descr=""/>
          <p:cNvPicPr/>
          <p:nvPr/>
        </p:nvPicPr>
        <p:blipFill>
          <a:blip r:embed="rId1"/>
          <a:stretch/>
        </p:blipFill>
        <p:spPr>
          <a:xfrm>
            <a:off x="1463040" y="640080"/>
            <a:ext cx="6857640" cy="490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61200" y="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This Week’s Commits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743200" y="1208520"/>
            <a:ext cx="182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7d1d5"/>
                </a:solidFill>
                <a:latin typeface="Arial"/>
                <a:ea typeface="Arial"/>
              </a:rPr>
              <a:t>Figma prototype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273120" y="4500360"/>
            <a:ext cx="2944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7d1d5"/>
                </a:solidFill>
                <a:latin typeface="Arial"/>
                <a:ea typeface="Arial"/>
              </a:rPr>
              <a:t>Practice- SMS sending app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 rot="13200">
            <a:off x="385200" y="1851840"/>
            <a:ext cx="9119880" cy="224532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640440" y="2103120"/>
            <a:ext cx="3748680" cy="639720"/>
          </a:xfrm>
          <a:prstGeom prst="rect">
            <a:avLst/>
          </a:prstGeom>
          <a:noFill/>
          <a:ln w="19080">
            <a:solidFill>
              <a:srgbClr val="e1617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 flipH="1" rot="10800000">
            <a:off x="2103120" y="1554480"/>
            <a:ext cx="73116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f7d1d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40440" y="3017520"/>
            <a:ext cx="3474360" cy="914400"/>
          </a:xfrm>
          <a:prstGeom prst="rect">
            <a:avLst/>
          </a:prstGeom>
          <a:noFill/>
          <a:ln w="19080">
            <a:solidFill>
              <a:srgbClr val="e1617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2743200" y="3931920"/>
            <a:ext cx="731160" cy="57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f7d1d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Issues (open)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1" name="Google Shape;94;p5" descr=""/>
          <p:cNvPicPr/>
          <p:nvPr/>
        </p:nvPicPr>
        <p:blipFill>
          <a:blip r:embed="rId1"/>
          <a:stretch/>
        </p:blipFill>
        <p:spPr>
          <a:xfrm>
            <a:off x="1280160" y="660600"/>
            <a:ext cx="7314840" cy="482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Issues (closed)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3" name="Google Shape;100;p6" descr=""/>
          <p:cNvPicPr/>
          <p:nvPr/>
        </p:nvPicPr>
        <p:blipFill>
          <a:blip r:embed="rId1"/>
          <a:stretch/>
        </p:blipFill>
        <p:spPr>
          <a:xfrm>
            <a:off x="548640" y="1463400"/>
            <a:ext cx="8981280" cy="146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Issues (this week)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97280" y="5029200"/>
            <a:ext cx="2629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7d1d5"/>
                </a:solidFill>
                <a:latin typeface="Arial"/>
                <a:ea typeface="Arial"/>
              </a:rPr>
              <a:t>*Issue is still open.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97280" y="738360"/>
            <a:ext cx="7589520" cy="42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Milestones (open)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8" name="Google Shape;113;p8" descr=""/>
          <p:cNvPicPr/>
          <p:nvPr/>
        </p:nvPicPr>
        <p:blipFill>
          <a:blip r:embed="rId1"/>
          <a:stretch/>
        </p:blipFill>
        <p:spPr>
          <a:xfrm>
            <a:off x="1611720" y="640080"/>
            <a:ext cx="6857640" cy="488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61200" y="-91440"/>
            <a:ext cx="790812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Milestones (closed)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0" name="Google Shape;119;p9" descr=""/>
          <p:cNvPicPr/>
          <p:nvPr/>
        </p:nvPicPr>
        <p:blipFill>
          <a:blip r:embed="rId1"/>
          <a:stretch/>
        </p:blipFill>
        <p:spPr>
          <a:xfrm>
            <a:off x="822960" y="1188720"/>
            <a:ext cx="8533080" cy="223200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822960" y="3474720"/>
            <a:ext cx="579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7d1d5"/>
                </a:solidFill>
                <a:latin typeface="Arial"/>
                <a:ea typeface="Arial"/>
              </a:rPr>
              <a:t>*Week 06(this week) Milestone is still incomplete.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2020-12-07T03:38:19Z</dcterms:created>
  <dc:creator/>
  <dc:description/>
  <dc:language>en-US</dc:language>
  <cp:lastModifiedBy/>
  <dcterms:modified xsi:type="dcterms:W3CDTF">2020-12-07T05:49:26Z</dcterms:modified>
  <cp:revision>1</cp:revision>
  <dc:subject/>
  <dc:title/>
</cp:coreProperties>
</file>