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7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AA49-338A-41D3-8DB1-6BE1AD1F37E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783360" y="1294740"/>
            <a:ext cx="462528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EEEEEE"/>
                </a:solidFill>
                <a:latin typeface="Arial"/>
                <a:ea typeface="Arial"/>
              </a:rPr>
              <a:t>Week </a:t>
            </a:r>
            <a:r>
              <a:rPr lang="en-US" sz="2800" b="1" strike="noStrike" spc="-1" dirty="0" smtClean="0">
                <a:solidFill>
                  <a:srgbClr val="EEEEEE"/>
                </a:solidFill>
                <a:latin typeface="Arial"/>
                <a:ea typeface="Arial"/>
              </a:rPr>
              <a:t>09 </a:t>
            </a:r>
            <a:r>
              <a:rPr lang="en-US" sz="2800" b="1" strike="noStrike" spc="-1" dirty="0">
                <a:solidFill>
                  <a:srgbClr val="EEEEEE"/>
                </a:solidFill>
                <a:latin typeface="Arial"/>
                <a:ea typeface="Arial"/>
              </a:rPr>
              <a:t>Presentation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4013040" y="2062980"/>
            <a:ext cx="3437640" cy="35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Course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CSE299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Section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Ferdous Zeaul Islam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173 1136 042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Group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06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EEEEEE"/>
                </a:solidFill>
                <a:latin typeface="Arial"/>
                <a:ea typeface="Arial"/>
              </a:rPr>
              <a:t>Other Group Member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Rifat Islam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173 1536 042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68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3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05" y="1296183"/>
            <a:ext cx="7239000" cy="4543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1181" y="572391"/>
            <a:ext cx="4039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Local Repository Status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80" y="1058020"/>
            <a:ext cx="7853680" cy="54951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7162" y="264160"/>
            <a:ext cx="6385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Last week’s (Week-8) remaining issue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0008"/>
            <a:ext cx="8168640" cy="56733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8956" y="172720"/>
            <a:ext cx="533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This week’s (</a:t>
            </a:r>
            <a:r>
              <a:rPr lang="en-US" sz="3200" dirty="0" smtClean="0">
                <a:solidFill>
                  <a:schemeClr val="bg1"/>
                </a:solidFill>
              </a:rPr>
              <a:t>Week-9) </a:t>
            </a:r>
            <a:r>
              <a:rPr lang="en-US" sz="3200" dirty="0" smtClean="0">
                <a:solidFill>
                  <a:schemeClr val="bg1"/>
                </a:solidFill>
              </a:rPr>
              <a:t>issue #24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2" y="974518"/>
            <a:ext cx="10346621" cy="5519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4848" y="207444"/>
            <a:ext cx="533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This week’s (</a:t>
            </a:r>
            <a:r>
              <a:rPr lang="en-US" sz="3200" dirty="0" smtClean="0">
                <a:solidFill>
                  <a:schemeClr val="bg1"/>
                </a:solidFill>
              </a:rPr>
              <a:t>Week-9) </a:t>
            </a:r>
            <a:r>
              <a:rPr lang="en-US" sz="3200" dirty="0" smtClean="0">
                <a:solidFill>
                  <a:schemeClr val="bg1"/>
                </a:solidFill>
              </a:rPr>
              <a:t>issue #23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34" y="759380"/>
            <a:ext cx="8760769" cy="5880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4850" y="41750"/>
            <a:ext cx="5124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This week’s (</a:t>
            </a:r>
            <a:r>
              <a:rPr lang="en-US" sz="3200" dirty="0" smtClean="0">
                <a:solidFill>
                  <a:schemeClr val="bg1"/>
                </a:solidFill>
              </a:rPr>
              <a:t>Week-9) </a:t>
            </a:r>
            <a:r>
              <a:rPr lang="en-US" sz="3200" dirty="0" smtClean="0">
                <a:solidFill>
                  <a:schemeClr val="bg1"/>
                </a:solidFill>
              </a:rPr>
              <a:t>issue #9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2462" y="81024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Commits (1)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987" y="752357"/>
            <a:ext cx="6343035" cy="58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77" y="987286"/>
            <a:ext cx="6064230" cy="5619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350" y="219920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Commits (2)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30" y="1345919"/>
            <a:ext cx="7315200" cy="4629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188" y="462989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Commits (3)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1" y="786776"/>
            <a:ext cx="9693798" cy="582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1718" y="97829"/>
            <a:ext cx="4801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Github</a:t>
            </a:r>
            <a:r>
              <a:rPr lang="en-US" sz="3200" dirty="0" smtClean="0">
                <a:solidFill>
                  <a:schemeClr val="bg1"/>
                </a:solidFill>
              </a:rPr>
              <a:t> Project Board Status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84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Ferdous Zeaul Islam</dc:creator>
  <cp:lastModifiedBy>Ferdous Zeaul Islam</cp:lastModifiedBy>
  <cp:revision>12</cp:revision>
  <dcterms:created xsi:type="dcterms:W3CDTF">2020-12-27T16:41:39Z</dcterms:created>
  <dcterms:modified xsi:type="dcterms:W3CDTF">2020-12-27T17:21:54Z</dcterms:modified>
</cp:coreProperties>
</file>