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E584F8-7F07-481E-8BC6-05BBA0347CB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3F7027-6730-49BC-A765-5D6374862CB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783240" y="1294920"/>
            <a:ext cx="46249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eeeeee"/>
                </a:solidFill>
                <a:latin typeface="Arial"/>
                <a:ea typeface="Arial"/>
              </a:rPr>
              <a:t>Week 09 Presentation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012920" y="2063160"/>
            <a:ext cx="3437280" cy="34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Ferdous Zeaul Islam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06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930560" y="264240"/>
            <a:ext cx="2220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Issue #10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88720" y="1097280"/>
            <a:ext cx="10241280" cy="52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54680" y="336600"/>
            <a:ext cx="2221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Issue #26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97360" y="1188720"/>
            <a:ext cx="11681280" cy="48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930560" y="207360"/>
            <a:ext cx="2221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Issue #30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280160" y="1026360"/>
            <a:ext cx="9601200" cy="53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706280" y="81000"/>
            <a:ext cx="2694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Commits (1)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455640" y="775440"/>
            <a:ext cx="5505480" cy="571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33120" y="91440"/>
            <a:ext cx="26942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Commits (2)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383280" y="822960"/>
            <a:ext cx="5303520" cy="55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0" y="245160"/>
            <a:ext cx="2694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Commits (3)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362040" y="914400"/>
            <a:ext cx="5141880" cy="549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045960" y="97920"/>
            <a:ext cx="5812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Github Project Board Status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280160" y="727200"/>
            <a:ext cx="9601200" cy="576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434400" y="572400"/>
            <a:ext cx="4952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Local Repository Status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017520" y="1554480"/>
            <a:ext cx="6057720" cy="381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Application>LibreOffice/6.4.6.2$Linux_X86_64 LibreOffice_project/40$Build-2</Application>
  <Words>84</Words>
  <Paragraphs>19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2020-12-27T16:41:39Z</dcterms:created>
  <dc:creator>Ferdous Zeaul Islam</dc:creator>
  <dc:description/>
  <dc:language>en-US</dc:language>
  <cp:lastModifiedBy/>
  <dcterms:modified xsi:type="dcterms:W3CDTF">2021-01-04T05:12:19Z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