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1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63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6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3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2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1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F413A-CC8C-491C-A803-94699465138E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DA327-04BA-4C95-8E16-AC9EEC144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8" y="649969"/>
            <a:ext cx="11962315" cy="5476512"/>
          </a:xfrm>
        </p:spPr>
      </p:pic>
    </p:spTree>
    <p:extLst>
      <p:ext uri="{BB962C8B-B14F-4D97-AF65-F5344CB8AC3E}">
        <p14:creationId xmlns:p14="http://schemas.microsoft.com/office/powerpoint/2010/main" val="272753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6" y="744582"/>
            <a:ext cx="12091046" cy="5514437"/>
          </a:xfrm>
        </p:spPr>
      </p:pic>
    </p:spTree>
    <p:extLst>
      <p:ext uri="{BB962C8B-B14F-4D97-AF65-F5344CB8AC3E}">
        <p14:creationId xmlns:p14="http://schemas.microsoft.com/office/powerpoint/2010/main" val="73223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3" y="692334"/>
            <a:ext cx="11972580" cy="5469173"/>
          </a:xfrm>
        </p:spPr>
      </p:pic>
    </p:spTree>
    <p:extLst>
      <p:ext uri="{BB962C8B-B14F-4D97-AF65-F5344CB8AC3E}">
        <p14:creationId xmlns:p14="http://schemas.microsoft.com/office/powerpoint/2010/main" val="831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6" y="638909"/>
            <a:ext cx="11900263" cy="5431402"/>
          </a:xfrm>
        </p:spPr>
      </p:pic>
    </p:spTree>
    <p:extLst>
      <p:ext uri="{BB962C8B-B14F-4D97-AF65-F5344CB8AC3E}">
        <p14:creationId xmlns:p14="http://schemas.microsoft.com/office/powerpoint/2010/main" val="13771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9" y="817047"/>
            <a:ext cx="11704319" cy="5329493"/>
          </a:xfrm>
        </p:spPr>
      </p:pic>
    </p:spTree>
    <p:extLst>
      <p:ext uri="{BB962C8B-B14F-4D97-AF65-F5344CB8AC3E}">
        <p14:creationId xmlns:p14="http://schemas.microsoft.com/office/powerpoint/2010/main" val="119873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7" y="718450"/>
            <a:ext cx="12001496" cy="5456025"/>
          </a:xfrm>
        </p:spPr>
      </p:pic>
    </p:spTree>
    <p:extLst>
      <p:ext uri="{BB962C8B-B14F-4D97-AF65-F5344CB8AC3E}">
        <p14:creationId xmlns:p14="http://schemas.microsoft.com/office/powerpoint/2010/main" val="256375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</dc:title>
  <dc:creator>Shaifur Rahman</dc:creator>
  <cp:lastModifiedBy>Shaifur Rahman</cp:lastModifiedBy>
  <cp:revision>2</cp:revision>
  <dcterms:created xsi:type="dcterms:W3CDTF">2020-12-21T07:00:47Z</dcterms:created>
  <dcterms:modified xsi:type="dcterms:W3CDTF">2020-12-21T07:06:49Z</dcterms:modified>
</cp:coreProperties>
</file>