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IPTV Solution</a:t>
            </a:r>
            <a:br>
              <a:rPr lang="en-US" dirty="0" smtClean="0"/>
            </a:br>
            <a:r>
              <a:rPr lang="en-US" dirty="0" smtClean="0"/>
              <a:t>WEEK10 </a:t>
            </a:r>
            <a:r>
              <a:rPr lang="en-US" dirty="0" smtClean="0"/>
              <a:t>CSE299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Name: G.M. Sabit Zubair	ID:1520547642</a:t>
            </a:r>
          </a:p>
          <a:p>
            <a:r>
              <a:rPr lang="en-US" dirty="0" smtClean="0"/>
              <a:t>Section:2	</a:t>
            </a:r>
            <a:r>
              <a:rPr lang="en-US" dirty="0"/>
              <a:t>	</a:t>
            </a:r>
            <a:r>
              <a:rPr lang="en-US" dirty="0" smtClean="0"/>
              <a:t>Group</a:t>
            </a:r>
            <a:r>
              <a:rPr lang="en-US" dirty="0"/>
              <a:t>: </a:t>
            </a:r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6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Issues(continued)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113" y="1930400"/>
            <a:ext cx="8052833" cy="443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6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Issues(continued)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805" y="1745673"/>
            <a:ext cx="7394995" cy="458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0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Issues(continued)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348" y="1604356"/>
            <a:ext cx="7554341" cy="487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29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Issues(continued)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046" y="1737360"/>
            <a:ext cx="7841850" cy="46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6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8131"/>
          </a:xfrm>
        </p:spPr>
        <p:txBody>
          <a:bodyPr/>
          <a:lstStyle/>
          <a:p>
            <a:r>
              <a:rPr lang="en-US" dirty="0" smtClean="0"/>
              <a:t>Front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819" y="1438102"/>
            <a:ext cx="6659220" cy="51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6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Page (continued)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292" y="1753986"/>
            <a:ext cx="6113433" cy="476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6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Page (continued)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684" y="1675964"/>
            <a:ext cx="5669280" cy="485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5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Kanban 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535" y="1519291"/>
            <a:ext cx="7162176" cy="498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5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036" y="1533220"/>
            <a:ext cx="6957843" cy="490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6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Commits(continued)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2703892"/>
            <a:ext cx="9325469" cy="303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1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217" y="1554480"/>
            <a:ext cx="7632981" cy="50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5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Issues(continued)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411" y="2019993"/>
            <a:ext cx="8180915" cy="425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843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36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IPTV Solution WEEK10 CSE299 Project</vt:lpstr>
      <vt:lpstr>Front Page</vt:lpstr>
      <vt:lpstr>Front Page (continued)</vt:lpstr>
      <vt:lpstr>Front Page (continued)</vt:lpstr>
      <vt:lpstr>Kanban Board</vt:lpstr>
      <vt:lpstr>Commits</vt:lpstr>
      <vt:lpstr>Commits(continued)</vt:lpstr>
      <vt:lpstr>Issues</vt:lpstr>
      <vt:lpstr>Issues(continued)</vt:lpstr>
      <vt:lpstr>Issues(continued)</vt:lpstr>
      <vt:lpstr>Issues(continued)</vt:lpstr>
      <vt:lpstr>Issues(continued)</vt:lpstr>
      <vt:lpstr>Issues(continued)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IPTV Solution WEEK06</dc:title>
  <dc:creator>Sabit Zubair Zayn</dc:creator>
  <cp:lastModifiedBy>Sabit Zubair Zayn</cp:lastModifiedBy>
  <cp:revision>11</cp:revision>
  <dcterms:created xsi:type="dcterms:W3CDTF">2020-12-07T09:41:55Z</dcterms:created>
  <dcterms:modified xsi:type="dcterms:W3CDTF">2021-01-04T10:37:17Z</dcterms:modified>
</cp:coreProperties>
</file>