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2D74E9-7D37-410C-A719-61ADF0353BE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9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97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4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01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95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3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A2D74E9-7D37-410C-A719-61ADF0353BE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5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A2D74E9-7D37-410C-A719-61ADF0353BE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8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4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9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3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8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A2D74E9-7D37-410C-A719-61ADF0353BE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S.F.Nabobi Khan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 1431174042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299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Section: 02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: 15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05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090" y="2603500"/>
            <a:ext cx="7024132" cy="3416300"/>
          </a:xfrm>
        </p:spPr>
      </p:pic>
    </p:spTree>
    <p:extLst>
      <p:ext uri="{BB962C8B-B14F-4D97-AF65-F5344CB8AC3E}">
        <p14:creationId xmlns:p14="http://schemas.microsoft.com/office/powerpoint/2010/main" val="193008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Issues: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97" y="2627992"/>
            <a:ext cx="6162216" cy="3416300"/>
          </a:xfrm>
        </p:spPr>
      </p:pic>
    </p:spTree>
    <p:extLst>
      <p:ext uri="{BB962C8B-B14F-4D97-AF65-F5344CB8AC3E}">
        <p14:creationId xmlns:p14="http://schemas.microsoft.com/office/powerpoint/2010/main" val="426603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14" y="2603500"/>
            <a:ext cx="5905485" cy="3416300"/>
          </a:xfrm>
        </p:spPr>
      </p:pic>
    </p:spTree>
    <p:extLst>
      <p:ext uri="{BB962C8B-B14F-4D97-AF65-F5344CB8AC3E}">
        <p14:creationId xmlns:p14="http://schemas.microsoft.com/office/powerpoint/2010/main" val="1638887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repository: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665" y="2603500"/>
            <a:ext cx="5690982" cy="3416300"/>
          </a:xfrm>
        </p:spPr>
      </p:pic>
    </p:spTree>
    <p:extLst>
      <p:ext uri="{BB962C8B-B14F-4D97-AF65-F5344CB8AC3E}">
        <p14:creationId xmlns:p14="http://schemas.microsoft.com/office/powerpoint/2010/main" val="141001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page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3" y="2310492"/>
            <a:ext cx="6791447" cy="3562350"/>
          </a:xfrm>
        </p:spPr>
      </p:pic>
    </p:spTree>
    <p:extLst>
      <p:ext uri="{BB962C8B-B14F-4D97-AF65-F5344CB8AC3E}">
        <p14:creationId xmlns:p14="http://schemas.microsoft.com/office/powerpoint/2010/main" val="232700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43" y="2111375"/>
            <a:ext cx="7471429" cy="4351338"/>
          </a:xfrm>
        </p:spPr>
      </p:pic>
    </p:spTree>
    <p:extLst>
      <p:ext uri="{BB962C8B-B14F-4D97-AF65-F5344CB8AC3E}">
        <p14:creationId xmlns:p14="http://schemas.microsoft.com/office/powerpoint/2010/main" val="345813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29" y="2373770"/>
            <a:ext cx="4759778" cy="4255630"/>
          </a:xfrm>
        </p:spPr>
      </p:pic>
    </p:spTree>
    <p:extLst>
      <p:ext uri="{BB962C8B-B14F-4D97-AF65-F5344CB8AC3E}">
        <p14:creationId xmlns:p14="http://schemas.microsoft.com/office/powerpoint/2010/main" val="378401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93" y="2375807"/>
            <a:ext cx="5470950" cy="3774622"/>
          </a:xfrm>
        </p:spPr>
      </p:pic>
    </p:spTree>
    <p:extLst>
      <p:ext uri="{BB962C8B-B14F-4D97-AF65-F5344CB8AC3E}">
        <p14:creationId xmlns:p14="http://schemas.microsoft.com/office/powerpoint/2010/main" val="341428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72" y="2359891"/>
            <a:ext cx="4963885" cy="3774209"/>
          </a:xfrm>
        </p:spPr>
      </p:pic>
    </p:spTree>
    <p:extLst>
      <p:ext uri="{BB962C8B-B14F-4D97-AF65-F5344CB8AC3E}">
        <p14:creationId xmlns:p14="http://schemas.microsoft.com/office/powerpoint/2010/main" val="246711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23" y="2331810"/>
            <a:ext cx="6509740" cy="4351338"/>
          </a:xfrm>
        </p:spPr>
      </p:pic>
    </p:spTree>
    <p:extLst>
      <p:ext uri="{BB962C8B-B14F-4D97-AF65-F5344CB8AC3E}">
        <p14:creationId xmlns:p14="http://schemas.microsoft.com/office/powerpoint/2010/main" val="39699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Board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17" y="2603500"/>
            <a:ext cx="6846879" cy="3416300"/>
          </a:xfrm>
        </p:spPr>
      </p:pic>
    </p:spTree>
    <p:extLst>
      <p:ext uri="{BB962C8B-B14F-4D97-AF65-F5344CB8AC3E}">
        <p14:creationId xmlns:p14="http://schemas.microsoft.com/office/powerpoint/2010/main" val="285306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970" y="2603499"/>
            <a:ext cx="6038966" cy="3707493"/>
          </a:xfrm>
        </p:spPr>
      </p:pic>
    </p:spTree>
    <p:extLst>
      <p:ext uri="{BB962C8B-B14F-4D97-AF65-F5344CB8AC3E}">
        <p14:creationId xmlns:p14="http://schemas.microsoft.com/office/powerpoint/2010/main" val="3522164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</TotalTime>
  <Words>19</Words>
  <Application>Microsoft Office PowerPoint</Application>
  <PresentationFormat>Widescreen</PresentationFormat>
  <Paragraphs>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Ion Boardroom</vt:lpstr>
      <vt:lpstr>Name: S.F.Nabobi Khan Id: 1431174042 Course: Cse 299 Section: 02 Group : 15</vt:lpstr>
      <vt:lpstr>Front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Board</vt:lpstr>
      <vt:lpstr>Commits:</vt:lpstr>
      <vt:lpstr>Issues:</vt:lpstr>
      <vt:lpstr>Issues:</vt:lpstr>
      <vt:lpstr>Milestones:</vt:lpstr>
      <vt:lpstr>Local repository: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S.F.Nabobi Khan Id: 1431174042 Course: Cse 299 Section:</dc:title>
  <dc:creator>Microsoft account</dc:creator>
  <cp:lastModifiedBy>Microsoft account</cp:lastModifiedBy>
  <cp:revision>6</cp:revision>
  <dcterms:created xsi:type="dcterms:W3CDTF">2020-12-07T08:54:26Z</dcterms:created>
  <dcterms:modified xsi:type="dcterms:W3CDTF">2020-12-07T10:05:26Z</dcterms:modified>
</cp:coreProperties>
</file>