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4" d="100"/>
          <a:sy n="94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A2D74E9-7D37-410C-A719-61ADF0353BE2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3A198C8-9C36-4FB9-B07E-52A77EE5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29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D74E9-7D37-410C-A719-61ADF0353BE2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198C8-9C36-4FB9-B07E-52A77EE5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591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D74E9-7D37-410C-A719-61ADF0353BE2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198C8-9C36-4FB9-B07E-52A77EE5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972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D74E9-7D37-410C-A719-61ADF0353BE2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198C8-9C36-4FB9-B07E-52A77EE5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49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D74E9-7D37-410C-A719-61ADF0353BE2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198C8-9C36-4FB9-B07E-52A77EE5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601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D74E9-7D37-410C-A719-61ADF0353BE2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198C8-9C36-4FB9-B07E-52A77EE5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953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D74E9-7D37-410C-A719-61ADF0353BE2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198C8-9C36-4FB9-B07E-52A77EE5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636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A2D74E9-7D37-410C-A719-61ADF0353BE2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198C8-9C36-4FB9-B07E-52A77EE5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3052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A2D74E9-7D37-410C-A719-61ADF0353BE2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198C8-9C36-4FB9-B07E-52A77EE5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484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D74E9-7D37-410C-A719-61ADF0353BE2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198C8-9C36-4FB9-B07E-52A77EE5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341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D74E9-7D37-410C-A719-61ADF0353BE2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198C8-9C36-4FB9-B07E-52A77EE5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1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D74E9-7D37-410C-A719-61ADF0353BE2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198C8-9C36-4FB9-B07E-52A77EE5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86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D74E9-7D37-410C-A719-61ADF0353BE2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198C8-9C36-4FB9-B07E-52A77EE5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90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D74E9-7D37-410C-A719-61ADF0353BE2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198C8-9C36-4FB9-B07E-52A77EE5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33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D74E9-7D37-410C-A719-61ADF0353BE2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198C8-9C36-4FB9-B07E-52A77EE5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660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D74E9-7D37-410C-A719-61ADF0353BE2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198C8-9C36-4FB9-B07E-52A77EE5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85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D74E9-7D37-410C-A719-61ADF0353BE2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198C8-9C36-4FB9-B07E-52A77EE5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6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A2D74E9-7D37-410C-A719-61ADF0353BE2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3A198C8-9C36-4FB9-B07E-52A77EE5C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761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Name: S.F.Nabobi Khan</a:t>
            </a:r>
            <a:b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Id: 1431174042</a:t>
            </a:r>
            <a:b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Course: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Cse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299</a:t>
            </a:r>
            <a:b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Section: 02</a:t>
            </a:r>
            <a:b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: 15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205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Issues: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43" y="2603500"/>
            <a:ext cx="7556226" cy="3416300"/>
          </a:xfrm>
        </p:spPr>
      </p:pic>
    </p:spTree>
    <p:extLst>
      <p:ext uri="{BB962C8B-B14F-4D97-AF65-F5344CB8AC3E}">
        <p14:creationId xmlns:p14="http://schemas.microsoft.com/office/powerpoint/2010/main" val="1930087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343" y="2111375"/>
            <a:ext cx="7471429" cy="4351338"/>
          </a:xfrm>
        </p:spPr>
      </p:pic>
    </p:spTree>
    <p:extLst>
      <p:ext uri="{BB962C8B-B14F-4D97-AF65-F5344CB8AC3E}">
        <p14:creationId xmlns:p14="http://schemas.microsoft.com/office/powerpoint/2010/main" val="3458133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629" y="2373770"/>
            <a:ext cx="4759778" cy="4255630"/>
          </a:xfrm>
        </p:spPr>
      </p:pic>
    </p:spTree>
    <p:extLst>
      <p:ext uri="{BB962C8B-B14F-4D97-AF65-F5344CB8AC3E}">
        <p14:creationId xmlns:p14="http://schemas.microsoft.com/office/powerpoint/2010/main" val="3784018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493" y="2375807"/>
            <a:ext cx="5470950" cy="3774622"/>
          </a:xfrm>
        </p:spPr>
      </p:pic>
    </p:spTree>
    <p:extLst>
      <p:ext uri="{BB962C8B-B14F-4D97-AF65-F5344CB8AC3E}">
        <p14:creationId xmlns:p14="http://schemas.microsoft.com/office/powerpoint/2010/main" val="3414289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672" y="2359891"/>
            <a:ext cx="4963885" cy="3774209"/>
          </a:xfrm>
        </p:spPr>
      </p:pic>
    </p:spTree>
    <p:extLst>
      <p:ext uri="{BB962C8B-B14F-4D97-AF65-F5344CB8AC3E}">
        <p14:creationId xmlns:p14="http://schemas.microsoft.com/office/powerpoint/2010/main" val="2467110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023" y="2331810"/>
            <a:ext cx="6509740" cy="4351338"/>
          </a:xfrm>
        </p:spPr>
      </p:pic>
    </p:spTree>
    <p:extLst>
      <p:ext uri="{BB962C8B-B14F-4D97-AF65-F5344CB8AC3E}">
        <p14:creationId xmlns:p14="http://schemas.microsoft.com/office/powerpoint/2010/main" val="396992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Board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787" y="2603499"/>
            <a:ext cx="7603684" cy="3764643"/>
          </a:xfrm>
        </p:spPr>
      </p:pic>
    </p:spTree>
    <p:extLst>
      <p:ext uri="{BB962C8B-B14F-4D97-AF65-F5344CB8AC3E}">
        <p14:creationId xmlns:p14="http://schemas.microsoft.com/office/powerpoint/2010/main" val="2853069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Commits: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144" y="2725964"/>
            <a:ext cx="5759996" cy="3416300"/>
          </a:xfrm>
        </p:spPr>
      </p:pic>
    </p:spTree>
    <p:extLst>
      <p:ext uri="{BB962C8B-B14F-4D97-AF65-F5344CB8AC3E}">
        <p14:creationId xmlns:p14="http://schemas.microsoft.com/office/powerpoint/2010/main" val="3522164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Commits:</a:t>
            </a:r>
            <a:endParaRPr lang="en-US" sz="1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482" y="2603500"/>
            <a:ext cx="5473348" cy="3416300"/>
          </a:xfrm>
        </p:spPr>
      </p:pic>
    </p:spTree>
    <p:extLst>
      <p:ext uri="{BB962C8B-B14F-4D97-AF65-F5344CB8AC3E}">
        <p14:creationId xmlns:p14="http://schemas.microsoft.com/office/powerpoint/2010/main" val="28879115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75</TotalTime>
  <Words>12</Words>
  <Application>Microsoft Office PowerPoint</Application>
  <PresentationFormat>Widescreen</PresentationFormat>
  <Paragraphs>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Times New Roman</vt:lpstr>
      <vt:lpstr>Wingdings 3</vt:lpstr>
      <vt:lpstr>Ion Boardroom</vt:lpstr>
      <vt:lpstr>Name: S.F.Nabobi Khan Id: 1431174042 Course: Cse 299 Section: 02 Group : 15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Github Board</vt:lpstr>
      <vt:lpstr>Commits:</vt:lpstr>
      <vt:lpstr>Commits:</vt:lpstr>
      <vt:lpstr>Issues: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Name: S.F.Nabobi Khan Id: 1431174042 Course: Cse 299 Section:</dc:title>
  <dc:creator>Microsoft account</dc:creator>
  <cp:lastModifiedBy>Microsoft account</cp:lastModifiedBy>
  <cp:revision>7</cp:revision>
  <dcterms:created xsi:type="dcterms:W3CDTF">2020-12-07T08:54:26Z</dcterms:created>
  <dcterms:modified xsi:type="dcterms:W3CDTF">2020-12-20T22:32:49Z</dcterms:modified>
</cp:coreProperties>
</file>