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IPTV Solution</a:t>
            </a:r>
            <a:br>
              <a:rPr lang="en-US" dirty="0" smtClean="0"/>
            </a:br>
            <a:r>
              <a:rPr lang="en-US" dirty="0" smtClean="0"/>
              <a:t>WEEK09 CSE299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G.M. Sabit Zubair	ID:1520547642</a:t>
            </a:r>
          </a:p>
          <a:p>
            <a:r>
              <a:rPr lang="en-US" dirty="0" smtClean="0"/>
              <a:t>Section:2	</a:t>
            </a:r>
            <a:r>
              <a:rPr lang="en-US" dirty="0"/>
              <a:t>	</a:t>
            </a:r>
            <a:r>
              <a:rPr lang="en-US" dirty="0" smtClean="0"/>
              <a:t>Group</a:t>
            </a:r>
            <a:r>
              <a:rPr lang="en-US" dirty="0"/>
              <a:t>: </a:t>
            </a:r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6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669" y="1662545"/>
            <a:ext cx="5550263" cy="492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6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8131"/>
          </a:xfrm>
        </p:spPr>
        <p:txBody>
          <a:bodyPr/>
          <a:lstStyle/>
          <a:p>
            <a:r>
              <a:rPr lang="en-US" dirty="0" smtClean="0"/>
              <a:t>Front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735" y="1593610"/>
            <a:ext cx="6251086" cy="481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6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Page 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292" y="1753986"/>
            <a:ext cx="6113433" cy="476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6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Page (continued)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684" y="1675964"/>
            <a:ext cx="5669280" cy="48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5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 Board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09" y="1737360"/>
            <a:ext cx="6868882" cy="43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5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433" y="1930400"/>
            <a:ext cx="9450784" cy="45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6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Commits(continued)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471" y="2734887"/>
            <a:ext cx="9518376" cy="291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1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36" y="2061556"/>
            <a:ext cx="9253786" cy="42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5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748" y="1612669"/>
            <a:ext cx="6729092" cy="498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843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30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IPTV Solution WEEK09 CSE299 Project</vt:lpstr>
      <vt:lpstr>Front Page</vt:lpstr>
      <vt:lpstr>Front Page (continued)</vt:lpstr>
      <vt:lpstr>Front Page (continued)</vt:lpstr>
      <vt:lpstr>Kanban Board</vt:lpstr>
      <vt:lpstr>Commits</vt:lpstr>
      <vt:lpstr>Commits(continued)</vt:lpstr>
      <vt:lpstr>Issues</vt:lpstr>
      <vt:lpstr>Issues(continued)</vt:lpstr>
      <vt:lpstr>Issues(continued)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IPTV Solution WEEK06</dc:title>
  <dc:creator>Sabit Zubair Zayn</dc:creator>
  <cp:lastModifiedBy>Sabit Zubair Zayn</cp:lastModifiedBy>
  <cp:revision>10</cp:revision>
  <dcterms:created xsi:type="dcterms:W3CDTF">2020-12-07T09:41:55Z</dcterms:created>
  <dcterms:modified xsi:type="dcterms:W3CDTF">2020-12-28T10:21:05Z</dcterms:modified>
</cp:coreProperties>
</file>