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IPTV Solution</a:t>
            </a:r>
            <a:br>
              <a:rPr lang="en-US" dirty="0" smtClean="0"/>
            </a:br>
            <a:r>
              <a:rPr lang="en-US" dirty="0" smtClean="0"/>
              <a:t>WEEK08 </a:t>
            </a:r>
            <a:r>
              <a:rPr lang="en-US" dirty="0" smtClean="0"/>
              <a:t>CSE299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G.M. Sabit Zubair	ID:1520547642</a:t>
            </a:r>
          </a:p>
          <a:p>
            <a:r>
              <a:rPr lang="en-US" dirty="0" smtClean="0"/>
              <a:t>Section:2	</a:t>
            </a:r>
            <a:r>
              <a:rPr lang="en-US" dirty="0"/>
              <a:t>	</a:t>
            </a:r>
            <a:r>
              <a:rPr lang="en-US" dirty="0" smtClean="0"/>
              <a:t>Group</a:t>
            </a:r>
            <a:r>
              <a:rPr lang="en-US" dirty="0"/>
              <a:t>: </a:t>
            </a: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6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Issues(continued)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596" y="1439859"/>
            <a:ext cx="7176679" cy="51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8131"/>
          </a:xfrm>
        </p:spPr>
        <p:txBody>
          <a:bodyPr/>
          <a:lstStyle/>
          <a:p>
            <a:r>
              <a:rPr lang="en-US" dirty="0" smtClean="0"/>
              <a:t>Front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351" y="1587732"/>
            <a:ext cx="6729068" cy="49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Page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292" y="1753986"/>
            <a:ext cx="6113433" cy="47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6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 (continued)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684" y="1675964"/>
            <a:ext cx="5669280" cy="48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</a:t>
            </a:r>
            <a:r>
              <a:rPr lang="en-US" dirty="0" smtClean="0"/>
              <a:t>Board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09" y="1737360"/>
            <a:ext cx="6868882" cy="43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5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108" y="1579418"/>
            <a:ext cx="8268128" cy="50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6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22" y="1438102"/>
            <a:ext cx="8019738" cy="52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1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24736"/>
            <a:ext cx="8596312" cy="31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Issues(continued)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771" y="1429789"/>
            <a:ext cx="7274396" cy="50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43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30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IPTV Solution WEEK08 CSE299 Project</vt:lpstr>
      <vt:lpstr>Front Page</vt:lpstr>
      <vt:lpstr>Front Page (continued)</vt:lpstr>
      <vt:lpstr>Front Page (continued)</vt:lpstr>
      <vt:lpstr>Kanban Board</vt:lpstr>
      <vt:lpstr>Commits</vt:lpstr>
      <vt:lpstr>Commits(continued)</vt:lpstr>
      <vt:lpstr>Issues</vt:lpstr>
      <vt:lpstr>Issues(continued)</vt:lpstr>
      <vt:lpstr>Issues(continued)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IPTV Solution WEEK06</dc:title>
  <dc:creator>Sabit Zubair Zayn</dc:creator>
  <cp:lastModifiedBy>Sabit Zubair Zayn</cp:lastModifiedBy>
  <cp:revision>7</cp:revision>
  <dcterms:created xsi:type="dcterms:W3CDTF">2020-12-07T09:41:55Z</dcterms:created>
  <dcterms:modified xsi:type="dcterms:W3CDTF">2020-12-21T09:09:55Z</dcterms:modified>
</cp:coreProperties>
</file>