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IPTV Solution</a:t>
            </a:r>
            <a:br>
              <a:rPr lang="en-US" dirty="0" smtClean="0"/>
            </a:br>
            <a:r>
              <a:rPr lang="en-US" dirty="0" smtClean="0"/>
              <a:t>WEEK06 CSE299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G.M. Sabit Zubair	ID:1520547642</a:t>
            </a:r>
          </a:p>
          <a:p>
            <a:r>
              <a:rPr lang="en-US" dirty="0" smtClean="0"/>
              <a:t>Section:2	</a:t>
            </a:r>
            <a:r>
              <a:rPr lang="en-US" dirty="0"/>
              <a:t>	</a:t>
            </a:r>
            <a:r>
              <a:rPr lang="en-US" dirty="0" smtClean="0"/>
              <a:t>Group</a:t>
            </a:r>
            <a:r>
              <a:rPr lang="en-US" dirty="0"/>
              <a:t>: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11" y="1753986"/>
            <a:ext cx="8368135" cy="45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Repository(in </a:t>
            </a:r>
            <a:r>
              <a:rPr lang="en-US" dirty="0" err="1" smtClean="0"/>
              <a:t>VSCode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1" y="1930400"/>
            <a:ext cx="5985164" cy="43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Repository(in explorer)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09" y="2160588"/>
            <a:ext cx="85800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6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8131"/>
          </a:xfrm>
        </p:spPr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17" y="1853738"/>
            <a:ext cx="5746401" cy="41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2" y="1753986"/>
            <a:ext cx="6113433" cy="47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1675964"/>
            <a:ext cx="5669280" cy="48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38" y="1930400"/>
            <a:ext cx="7339821" cy="45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29" y="1579418"/>
            <a:ext cx="8002936" cy="4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20465"/>
            <a:ext cx="8596312" cy="28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83" y="1870364"/>
            <a:ext cx="8620737" cy="44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532" y="2160588"/>
            <a:ext cx="817897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2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IPTV Solution WEEK06 CSE299 Project</vt:lpstr>
      <vt:lpstr>Front Page</vt:lpstr>
      <vt:lpstr>Front Page (continued)</vt:lpstr>
      <vt:lpstr>Front Page (continued)</vt:lpstr>
      <vt:lpstr>Github Board</vt:lpstr>
      <vt:lpstr>Commits</vt:lpstr>
      <vt:lpstr>Issues</vt:lpstr>
      <vt:lpstr>Issues(continued)</vt:lpstr>
      <vt:lpstr>Issues(continued)</vt:lpstr>
      <vt:lpstr>Milestones</vt:lpstr>
      <vt:lpstr>Local Repository(in VSCode)</vt:lpstr>
      <vt:lpstr>Local Repository(in explorer)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IPTV Solution WEEK06</dc:title>
  <dc:creator>Sabit Zubair Zayn</dc:creator>
  <cp:lastModifiedBy>Sabit Zubair Zayn</cp:lastModifiedBy>
  <cp:revision>5</cp:revision>
  <dcterms:created xsi:type="dcterms:W3CDTF">2020-12-07T09:41:55Z</dcterms:created>
  <dcterms:modified xsi:type="dcterms:W3CDTF">2020-12-07T10:03:28Z</dcterms:modified>
</cp:coreProperties>
</file>