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0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7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52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8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4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2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8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5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1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5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59AB12-0DF6-40F3-8588-70DBC234DC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F0A5-3A2A-4780-8AC7-CF0B114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8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33C4-2982-4F6C-B4D7-89FC93A5B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21A20-E827-4AD1-AB3F-863EF4D36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E61B7-163F-4F6A-9241-85E2451FD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179"/>
            <a:ext cx="12192000" cy="4945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40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C090723-5810-44CB-8947-DC146BEAE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218"/>
            <a:ext cx="12192000" cy="443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57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79FFE-25DC-4C8B-8B9E-ACB9D18EA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785"/>
            <a:ext cx="12192000" cy="4166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9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EF454-519B-4625-9FD8-F3C4F1DF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165"/>
            <a:ext cx="12192000" cy="6073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7723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 Khaled</dc:creator>
  <cp:lastModifiedBy>Sany Khaled</cp:lastModifiedBy>
  <cp:revision>4</cp:revision>
  <dcterms:created xsi:type="dcterms:W3CDTF">2020-12-21T07:09:25Z</dcterms:created>
  <dcterms:modified xsi:type="dcterms:W3CDTF">2020-12-21T07:38:52Z</dcterms:modified>
</cp:coreProperties>
</file>