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4ABF2-1711-48E2-8ADA-92F1B00EC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83CA5-181C-44B2-A635-50512BE3E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DA71B-4CA2-48EE-A137-4FCCE661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33D2-5504-4C88-934B-458964F85FB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53C0E-3F9E-4601-850B-240B8BC0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03630-E00B-477E-B46C-8C37D979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3F42-5536-4F9D-9128-1D9570C5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5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20F6-5E1A-485C-86BB-CE0BF016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6444D-E60E-4A94-94F5-AEB24029D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439A1-D4FD-491E-BBB8-6D2D9907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33D2-5504-4C88-934B-458964F85FB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E0A62-622A-4C18-81AB-8C7F3B42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D6534-AC44-438B-8CDC-1E486CEB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3F42-5536-4F9D-9128-1D9570C5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7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3A0F5-CB1B-4AEF-97FB-FF03A55E1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BDB36-40B9-4132-B118-08C481335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51C2A-9799-49E1-A35B-1704096C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33D2-5504-4C88-934B-458964F85FB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377FC-E4AB-4D8B-936A-F4A9392D4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3A9C4-FD0B-4AB6-8E16-1E0459086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3F42-5536-4F9D-9128-1D9570C5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5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857E-04CC-4074-BA7E-329AF00A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B7245-46BC-4531-A06C-1EA8FD3C2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478A0-59A1-44C2-AD75-AE041A18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33D2-5504-4C88-934B-458964F85FB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73CF6-9BBF-4E4B-9EE0-EB867497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B12B1-7171-4686-8507-42AF25AAD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3F42-5536-4F9D-9128-1D9570C5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8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53E2-FF8F-4544-AB48-016FCBFA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81FD0-7F83-41AE-8099-8E9781C93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6B813-4ECC-4680-A4E2-C80F2DFB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33D2-5504-4C88-934B-458964F85FB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E0F04-9F55-4F48-B8F7-12528F41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2675-26DC-4696-A7DD-C013506E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3F42-5536-4F9D-9128-1D9570C5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3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825F-9A92-485B-A38F-525FF08B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41E91-8FA6-4631-9184-79EBA3CAC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C0DCA-D4D5-4A53-BB66-E2E4B7190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422F6-D7AC-4AB1-8098-8ECFEC05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33D2-5504-4C88-934B-458964F85FB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AE90F-9D0C-4EAB-B013-74400FC5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7D9BC-411A-4712-85B9-3CE32834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3F42-5536-4F9D-9128-1D9570C5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4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B2B1-929C-4028-A77E-BFCB727D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7FB11-D9C5-492A-B143-69125CFAD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6306E-227A-442D-8F54-7CD1EC49F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8252A-0E60-43B6-8857-E32D99CB9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AE04F-8492-4AA2-845C-C4C312962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C6343-6457-4437-A30F-BA5C064A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33D2-5504-4C88-934B-458964F85FB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96D12-67FC-4308-8625-BF5C0885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0220C6-2359-4EE2-B9A5-51DB99A0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3F42-5536-4F9D-9128-1D9570C5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3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BDDA-7F1A-4F0B-8EB2-8B0A6EB07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497058-64DB-43BB-ABED-885BE11D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33D2-5504-4C88-934B-458964F85FB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95369-F704-420E-A31D-DA85FE8D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A4214-DC4F-4EA8-91CE-435C60453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3F42-5536-4F9D-9128-1D9570C5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4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C2C050-3DBD-46B8-8945-FAA5071F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33D2-5504-4C88-934B-458964F85FB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9682C-212B-43A5-9FF7-221D4ADC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D8B43-82D1-4919-B777-79AEFF81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3F42-5536-4F9D-9128-1D9570C5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3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57F8-0250-4CBE-9BC9-B1E4F102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0C9B5-9292-49E0-A15C-FC8E9F136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3FBEA-F60B-4526-B421-F148C929D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96B37-AAFA-4F04-AAFD-AFE7372E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33D2-5504-4C88-934B-458964F85FB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C4183-27D1-4F54-AC7E-AAE3A605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450D2-C127-49D3-83CD-D970ED78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3F42-5536-4F9D-9128-1D9570C5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6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FA1D-132F-4EDD-B13C-E8CF49637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31AE05-4DF9-494E-9C3D-67D6B1C6C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45555-1853-49F2-8D68-CF64B7CC6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B5FCC-A5E1-4F61-8ECB-2B69EC32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33D2-5504-4C88-934B-458964F85FB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0CEB8-2C50-4D33-82C1-47E066C4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BA18D-999D-422B-9213-DBA3D10E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3F42-5536-4F9D-9128-1D9570C5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3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ABBDC-5407-47E0-B826-F1D8DCE49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341D7-71D0-4765-AB50-76CD7774E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BC201-93F0-46F7-8BCC-310DFEEAB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533D2-5504-4C88-934B-458964F85FB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6CEA1-A7D3-4EE9-B096-7A5A94456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BAABA-132C-4958-815F-05DF034C9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63F42-5536-4F9D-9128-1D9570C5F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4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CE6CC6-8AE1-4767-AE3D-7717E6B14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960"/>
            <a:ext cx="12192000" cy="4958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2771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0FDCF9-B3E6-402C-879E-D52A7A0D6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9649"/>
            <a:ext cx="12192000" cy="5138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760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F4E167-0A96-4BC8-98B1-6DED58650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5386"/>
            <a:ext cx="12192000" cy="3907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766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FB3950-B3FC-4E2F-9F61-7F51D3A26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5614"/>
            <a:ext cx="12192000" cy="4726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816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820FC9-F4E3-420B-9AE2-B1A98D3E0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016"/>
            <a:ext cx="12192000" cy="6019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267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Sany Khaled</dc:creator>
  <cp:lastModifiedBy>Sany Khaled</cp:lastModifiedBy>
  <cp:revision>1</cp:revision>
  <dcterms:created xsi:type="dcterms:W3CDTF">2020-12-28T08:18:32Z</dcterms:created>
  <dcterms:modified xsi:type="dcterms:W3CDTF">2020-12-28T08:24:03Z</dcterms:modified>
</cp:coreProperties>
</file>