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9E8-3CF9-47EB-BF6E-D41AEF785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603A-FB20-46B1-87F7-870C5865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1ABD-33DD-44C3-84CE-D2AA225B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A35D-2F9B-460D-99D1-89C732CA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CD50-B6A9-4E0C-9239-8D1EA7F8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77BD-FA48-4023-872A-560206D2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FBB99-A805-42F3-8EE2-46FCF2193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213A-7D38-4739-B301-0980061B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D4C3-B20E-4167-B575-2F95001E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E9F3-A9AA-4A24-AB3D-B47F618B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0E04-CCD9-4CBF-9D54-2621BA668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90A6-2CE1-4DE7-AE1A-4CB41AFC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D81C-B068-4F22-9A42-5743336B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A8B3-6049-47E9-973A-CAC4BFC6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F956-07FD-49AF-A449-7FBF75B7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7B0F-DFDE-4920-B959-4ED095F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91AC-E408-4234-8607-FB2002EA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0E43-229C-4F7A-9FC0-4FD15672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F4AA-4297-4D7B-9901-3B27DAE8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9E3B-6B73-483A-84FE-13A2922B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11C7-61A0-4515-8C7E-2D305024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688B-6B1B-4D3C-8D7F-4B865220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7417-3476-4FFD-BBE5-F36DD17D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4505-118B-49BD-9BA9-A778F204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06C1-4281-4D61-85AE-FF94CA84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0614-9E51-4E6C-B171-EF653522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477A-1D62-42AB-8A55-A81E224D7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59A3-2580-4018-B23B-C202D88A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F9278-44EB-4BC1-8BD2-88729041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A07F-FB04-4E5B-8205-ADB2D248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954D-4892-47CD-9B9E-1195266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4576-F7CC-47D5-B96A-F14FF24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8C41-EEB1-4F57-9824-59C5239A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EBF1E-CEBC-4819-9FF8-65E7D34A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65F88-DEFF-4976-897C-7C8104C1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B2DB-F565-405A-AF9A-29BF7FF4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9DD5F-D948-4635-9D4D-EEE40A58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97531-797A-4A5E-8426-43BBC96D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CCC52-EB64-41BB-9599-38F3FB35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1967-B24D-4024-B3CB-FFD123A7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42BE-8F7B-4A62-BAAF-017EFF1F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5AF-FAB5-407E-AEE9-F87B1363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E97-A30C-4BF6-8247-DD7BF69B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26069-F107-4FD4-B8E6-DC0D65E0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4A545-FB34-44E8-A3CF-59B7CB6C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B10C-C865-404C-AC2D-7FF0B32D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A705-F2FE-4FA4-8C19-DB9C1E7B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D33B-62B6-4167-9306-E067C566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C2E9B-DBA1-4728-8B92-1428A27E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942E0-6664-4C33-A0D6-E6FFBF38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CB07-3A20-4C8D-A2E3-E16EB9F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1833-4B9A-45F3-BAB1-CBDD44AC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38-C369-4054-A475-34B5C7DE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7D79A-6D86-4573-B2BA-7535FB7F5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CE06B-556E-4079-B230-3428FCAE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8DCAD-0F90-4C2E-94DA-B7519556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AAAE-9C2F-4FD1-9AD4-0E2B6AFB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BAEE-BEDE-4746-99BD-8A2E90B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EA1EB-B891-4A59-9CE2-424FA40A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EC5E-449D-4549-8D5A-5BE679A3A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D800-113E-4CBB-941A-6A83E584C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A953-7264-4F9E-8D16-DA22C3808A2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FAA-42E1-42D2-BE68-38F31A04D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A8C2-4960-42B1-A7D4-BB4DB4F14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9E1A-B626-41B6-BE35-93C11CBC3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9F558-BC44-41FD-9523-D558C9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235"/>
            <a:ext cx="12192000" cy="4907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75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CFF6F-AF86-46E4-878C-04DC21AD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67"/>
            <a:ext cx="12192000" cy="5824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8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DC928-15A2-486C-8404-22268F91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013"/>
            <a:ext cx="12192000" cy="377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5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666F0-DB9C-42BF-B5AE-B78B9EC8E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573"/>
            <a:ext cx="12192000" cy="479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292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F00B3-5818-4264-8C6B-334885D6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929"/>
            <a:ext cx="12192000" cy="585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4BE4B-27DF-4616-9790-4F578FC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43"/>
            <a:ext cx="12192000" cy="567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82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 Khaled</dc:creator>
  <cp:lastModifiedBy>Sany Khaled</cp:lastModifiedBy>
  <cp:revision>2</cp:revision>
  <dcterms:created xsi:type="dcterms:W3CDTF">2021-01-04T08:19:23Z</dcterms:created>
  <dcterms:modified xsi:type="dcterms:W3CDTF">2021-01-04T08:29:06Z</dcterms:modified>
</cp:coreProperties>
</file>