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53ED-BCF3-493E-AD6F-32574EF028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7612"/>
            <a:ext cx="9144000" cy="3260188"/>
          </a:xfrm>
        </p:spPr>
        <p:txBody>
          <a:bodyPr/>
          <a:lstStyle/>
          <a:p>
            <a:r>
              <a:rPr lang="en-US" dirty="0" smtClean="0"/>
              <a:t>Week: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Sec: 03</a:t>
            </a:r>
          </a:p>
          <a:p>
            <a:r>
              <a:rPr lang="en-US" dirty="0" smtClean="0"/>
              <a:t>Group: 01</a:t>
            </a:r>
          </a:p>
          <a:p>
            <a:r>
              <a:rPr lang="en-US" dirty="0" smtClean="0"/>
              <a:t>Name: Kazi Ruhol Kabir Moahhed</a:t>
            </a:r>
          </a:p>
          <a:p>
            <a:r>
              <a:rPr lang="en-US" dirty="0" smtClean="0"/>
              <a:t>ID: 1721103642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4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1" b="4150"/>
          <a:stretch/>
        </p:blipFill>
        <p:spPr>
          <a:xfrm>
            <a:off x="2228144" y="2417885"/>
            <a:ext cx="7735712" cy="3578469"/>
          </a:xfrm>
        </p:spPr>
      </p:pic>
    </p:spTree>
    <p:extLst>
      <p:ext uri="{BB962C8B-B14F-4D97-AF65-F5344CB8AC3E}">
        <p14:creationId xmlns:p14="http://schemas.microsoft.com/office/powerpoint/2010/main" val="42599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 smtClean="0"/>
              <a:t>Github Front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7" b="4555"/>
          <a:stretch/>
        </p:blipFill>
        <p:spPr>
          <a:xfrm>
            <a:off x="2228144" y="2400300"/>
            <a:ext cx="7735712" cy="3578470"/>
          </a:xfrm>
        </p:spPr>
      </p:pic>
    </p:spTree>
    <p:extLst>
      <p:ext uri="{BB962C8B-B14F-4D97-AF65-F5344CB8AC3E}">
        <p14:creationId xmlns:p14="http://schemas.microsoft.com/office/powerpoint/2010/main" val="297294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4353"/>
          <a:stretch/>
        </p:blipFill>
        <p:spPr>
          <a:xfrm>
            <a:off x="2228144" y="2162907"/>
            <a:ext cx="7735712" cy="3824655"/>
          </a:xfrm>
        </p:spPr>
      </p:pic>
    </p:spTree>
    <p:extLst>
      <p:ext uri="{BB962C8B-B14F-4D97-AF65-F5344CB8AC3E}">
        <p14:creationId xmlns:p14="http://schemas.microsoft.com/office/powerpoint/2010/main" val="13770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174"/>
          </a:xfrm>
        </p:spPr>
        <p:txBody>
          <a:bodyPr>
            <a:normAutofit/>
          </a:bodyPr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4" b="4151"/>
          <a:stretch/>
        </p:blipFill>
        <p:spPr>
          <a:xfrm>
            <a:off x="2228144" y="2136531"/>
            <a:ext cx="7735712" cy="3859823"/>
          </a:xfrm>
        </p:spPr>
      </p:pic>
    </p:spTree>
    <p:extLst>
      <p:ext uri="{BB962C8B-B14F-4D97-AF65-F5344CB8AC3E}">
        <p14:creationId xmlns:p14="http://schemas.microsoft.com/office/powerpoint/2010/main" val="23175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5" b="3949"/>
          <a:stretch/>
        </p:blipFill>
        <p:spPr>
          <a:xfrm>
            <a:off x="2228144" y="2136531"/>
            <a:ext cx="7735712" cy="3868615"/>
          </a:xfrm>
        </p:spPr>
      </p:pic>
    </p:spTree>
    <p:extLst>
      <p:ext uri="{BB962C8B-B14F-4D97-AF65-F5344CB8AC3E}">
        <p14:creationId xmlns:p14="http://schemas.microsoft.com/office/powerpoint/2010/main" val="37274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37285" cy="654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5" b="4353"/>
          <a:stretch/>
        </p:blipFill>
        <p:spPr>
          <a:xfrm>
            <a:off x="2228144" y="2136531"/>
            <a:ext cx="7735712" cy="3851031"/>
          </a:xfrm>
        </p:spPr>
      </p:pic>
    </p:spTree>
    <p:extLst>
      <p:ext uri="{BB962C8B-B14F-4D97-AF65-F5344CB8AC3E}">
        <p14:creationId xmlns:p14="http://schemas.microsoft.com/office/powerpoint/2010/main" val="6542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7" b="4353"/>
          <a:stretch/>
        </p:blipFill>
        <p:spPr>
          <a:xfrm>
            <a:off x="2228144" y="2400299"/>
            <a:ext cx="7735712" cy="3587263"/>
          </a:xfrm>
        </p:spPr>
      </p:pic>
    </p:spTree>
    <p:extLst>
      <p:ext uri="{BB962C8B-B14F-4D97-AF65-F5344CB8AC3E}">
        <p14:creationId xmlns:p14="http://schemas.microsoft.com/office/powerpoint/2010/main" val="350500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Issue- Open 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3" b="4555"/>
          <a:stretch/>
        </p:blipFill>
        <p:spPr>
          <a:xfrm>
            <a:off x="2228144" y="2382715"/>
            <a:ext cx="7735712" cy="3596054"/>
          </a:xfrm>
        </p:spPr>
      </p:pic>
    </p:spTree>
    <p:extLst>
      <p:ext uri="{BB962C8B-B14F-4D97-AF65-F5344CB8AC3E}">
        <p14:creationId xmlns:p14="http://schemas.microsoft.com/office/powerpoint/2010/main" val="80899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Issue- closed 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5565"/>
          <a:stretch/>
        </p:blipFill>
        <p:spPr>
          <a:xfrm>
            <a:off x="2228144" y="2171699"/>
            <a:ext cx="7735712" cy="3763109"/>
          </a:xfrm>
        </p:spPr>
      </p:pic>
    </p:spTree>
    <p:extLst>
      <p:ext uri="{BB962C8B-B14F-4D97-AF65-F5344CB8AC3E}">
        <p14:creationId xmlns:p14="http://schemas.microsoft.com/office/powerpoint/2010/main" val="354965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CSE299</vt:lpstr>
      <vt:lpstr>Github Front Page</vt:lpstr>
      <vt:lpstr>Readme.md</vt:lpstr>
      <vt:lpstr>Readme.md</vt:lpstr>
      <vt:lpstr>Readme.md</vt:lpstr>
      <vt:lpstr>This Week’s Commits</vt:lpstr>
      <vt:lpstr>This Week’s Commits</vt:lpstr>
      <vt:lpstr>Issue- Open Issues</vt:lpstr>
      <vt:lpstr>Issue- closed issues</vt:lpstr>
      <vt:lpstr>Issue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 </dc:creator>
  <cp:lastModifiedBy> </cp:lastModifiedBy>
  <cp:revision>6</cp:revision>
  <dcterms:created xsi:type="dcterms:W3CDTF">2020-12-22T18:11:07Z</dcterms:created>
  <dcterms:modified xsi:type="dcterms:W3CDTF">2021-01-06T06:10:50Z</dcterms:modified>
</cp:coreProperties>
</file>