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8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2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6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5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8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0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8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7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9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53ED-BCF3-493E-AD6F-32574EF0282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2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853ED-BCF3-493E-AD6F-32574EF0282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DD6B9-17A6-4503-98DD-D0C73B6F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5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52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CSE299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97612"/>
            <a:ext cx="9144000" cy="3260188"/>
          </a:xfrm>
        </p:spPr>
        <p:txBody>
          <a:bodyPr/>
          <a:lstStyle/>
          <a:p>
            <a:r>
              <a:rPr lang="en-US" dirty="0" smtClean="0"/>
              <a:t>Week: 08</a:t>
            </a:r>
          </a:p>
          <a:p>
            <a:r>
              <a:rPr lang="en-US" dirty="0" smtClean="0"/>
              <a:t>Sec: 03</a:t>
            </a:r>
          </a:p>
          <a:p>
            <a:r>
              <a:rPr lang="en-US" dirty="0" smtClean="0"/>
              <a:t>Group: 01</a:t>
            </a:r>
          </a:p>
          <a:p>
            <a:r>
              <a:rPr lang="en-US" dirty="0" smtClean="0"/>
              <a:t>Name: Kazi Ruhol Kabir Moahhed</a:t>
            </a:r>
          </a:p>
          <a:p>
            <a:r>
              <a:rPr lang="en-US" dirty="0" smtClean="0"/>
              <a:t>ID: 1721103642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4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13" b="4353"/>
          <a:stretch/>
        </p:blipFill>
        <p:spPr>
          <a:xfrm>
            <a:off x="776505" y="1758462"/>
            <a:ext cx="10577295" cy="4686299"/>
          </a:xfrm>
        </p:spPr>
      </p:pic>
    </p:spTree>
    <p:extLst>
      <p:ext uri="{BB962C8B-B14F-4D97-AF65-F5344CB8AC3E}">
        <p14:creationId xmlns:p14="http://schemas.microsoft.com/office/powerpoint/2010/main" val="425994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2" t="13005" r="682" b="4959"/>
          <a:stretch/>
        </p:blipFill>
        <p:spPr>
          <a:xfrm>
            <a:off x="818189" y="1758462"/>
            <a:ext cx="10535611" cy="4642338"/>
          </a:xfrm>
        </p:spPr>
      </p:pic>
    </p:spTree>
    <p:extLst>
      <p:ext uri="{BB962C8B-B14F-4D97-AF65-F5344CB8AC3E}">
        <p14:creationId xmlns:p14="http://schemas.microsoft.com/office/powerpoint/2010/main" val="279039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r>
              <a:rPr lang="en-US" dirty="0" smtClean="0"/>
              <a:t>Github Front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92" b="3922"/>
          <a:stretch/>
        </p:blipFill>
        <p:spPr>
          <a:xfrm>
            <a:off x="838200" y="1327637"/>
            <a:ext cx="10515599" cy="4876215"/>
          </a:xfrm>
        </p:spPr>
      </p:pic>
    </p:spTree>
    <p:extLst>
      <p:ext uri="{BB962C8B-B14F-4D97-AF65-F5344CB8AC3E}">
        <p14:creationId xmlns:p14="http://schemas.microsoft.com/office/powerpoint/2010/main" val="297294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/>
          <a:lstStyle/>
          <a:p>
            <a:r>
              <a:rPr lang="en-US" dirty="0" smtClean="0"/>
              <a:t>Readme.md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" t="6923" r="182" b="3735"/>
          <a:stretch/>
        </p:blipFill>
        <p:spPr>
          <a:xfrm>
            <a:off x="838199" y="1410092"/>
            <a:ext cx="10099431" cy="4582745"/>
          </a:xfrm>
        </p:spPr>
      </p:pic>
    </p:spTree>
    <p:extLst>
      <p:ext uri="{BB962C8B-B14F-4D97-AF65-F5344CB8AC3E}">
        <p14:creationId xmlns:p14="http://schemas.microsoft.com/office/powerpoint/2010/main" val="137705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2174"/>
          </a:xfrm>
        </p:spPr>
        <p:txBody>
          <a:bodyPr>
            <a:normAutofit/>
          </a:bodyPr>
          <a:lstStyle/>
          <a:p>
            <a:r>
              <a:rPr lang="en-US" dirty="0" smtClean="0"/>
              <a:t>Readme.md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9" b="3604"/>
          <a:stretch/>
        </p:blipFill>
        <p:spPr>
          <a:xfrm>
            <a:off x="1055077" y="1134208"/>
            <a:ext cx="10075985" cy="5152291"/>
          </a:xfrm>
        </p:spPr>
      </p:pic>
    </p:spTree>
    <p:extLst>
      <p:ext uri="{BB962C8B-B14F-4D97-AF65-F5344CB8AC3E}">
        <p14:creationId xmlns:p14="http://schemas.microsoft.com/office/powerpoint/2010/main" val="231750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6667"/>
          </a:xfrm>
        </p:spPr>
        <p:txBody>
          <a:bodyPr/>
          <a:lstStyle/>
          <a:p>
            <a:r>
              <a:rPr lang="en-US" dirty="0" smtClean="0"/>
              <a:t>Readme.md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" t="7347" r="-455" b="4959"/>
          <a:stretch/>
        </p:blipFill>
        <p:spPr>
          <a:xfrm>
            <a:off x="838201" y="1397977"/>
            <a:ext cx="10533768" cy="4862146"/>
          </a:xfrm>
        </p:spPr>
      </p:pic>
    </p:spTree>
    <p:extLst>
      <p:ext uri="{BB962C8B-B14F-4D97-AF65-F5344CB8AC3E}">
        <p14:creationId xmlns:p14="http://schemas.microsoft.com/office/powerpoint/2010/main" val="372744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237285" cy="6547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Week’s Commits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0" b="3949"/>
          <a:stretch/>
        </p:blipFill>
        <p:spPr>
          <a:xfrm>
            <a:off x="923191" y="1504477"/>
            <a:ext cx="10067193" cy="4957869"/>
          </a:xfrm>
        </p:spPr>
      </p:pic>
    </p:spTree>
    <p:extLst>
      <p:ext uri="{BB962C8B-B14F-4D97-AF65-F5344CB8AC3E}">
        <p14:creationId xmlns:p14="http://schemas.microsoft.com/office/powerpoint/2010/main" val="65428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Week’s Commits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1" b="3949"/>
          <a:stretch/>
        </p:blipFill>
        <p:spPr>
          <a:xfrm>
            <a:off x="772626" y="1690688"/>
            <a:ext cx="10581174" cy="4885957"/>
          </a:xfrm>
        </p:spPr>
      </p:pic>
    </p:spTree>
    <p:extLst>
      <p:ext uri="{BB962C8B-B14F-4D97-AF65-F5344CB8AC3E}">
        <p14:creationId xmlns:p14="http://schemas.microsoft.com/office/powerpoint/2010/main" val="350500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Issue- Open Issues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1" b="4555"/>
          <a:stretch/>
        </p:blipFill>
        <p:spPr>
          <a:xfrm>
            <a:off x="982884" y="1793630"/>
            <a:ext cx="10370916" cy="4765431"/>
          </a:xfrm>
        </p:spPr>
      </p:pic>
    </p:spTree>
    <p:extLst>
      <p:ext uri="{BB962C8B-B14F-4D97-AF65-F5344CB8AC3E}">
        <p14:creationId xmlns:p14="http://schemas.microsoft.com/office/powerpoint/2010/main" val="80899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Issue- closed issues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7" b="4151"/>
          <a:stretch/>
        </p:blipFill>
        <p:spPr>
          <a:xfrm>
            <a:off x="1314901" y="1690689"/>
            <a:ext cx="10038899" cy="4841996"/>
          </a:xfrm>
        </p:spPr>
      </p:pic>
    </p:spTree>
    <p:extLst>
      <p:ext uri="{BB962C8B-B14F-4D97-AF65-F5344CB8AC3E}">
        <p14:creationId xmlns:p14="http://schemas.microsoft.com/office/powerpoint/2010/main" val="354965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41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CSE299</vt:lpstr>
      <vt:lpstr>Github Front Page</vt:lpstr>
      <vt:lpstr>Readme.md</vt:lpstr>
      <vt:lpstr>Readme.md</vt:lpstr>
      <vt:lpstr>Readme.md</vt:lpstr>
      <vt:lpstr>This Week’s Commits</vt:lpstr>
      <vt:lpstr>This Week’s Commits</vt:lpstr>
      <vt:lpstr>Issue- Open Issues</vt:lpstr>
      <vt:lpstr>Issue- closed issues</vt:lpstr>
      <vt:lpstr>Issue Board</vt:lpstr>
      <vt:lpstr>Issue 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CSE299</dc:title>
  <dc:creator> </dc:creator>
  <cp:lastModifiedBy> </cp:lastModifiedBy>
  <cp:revision>4</cp:revision>
  <dcterms:created xsi:type="dcterms:W3CDTF">2020-12-22T18:11:07Z</dcterms:created>
  <dcterms:modified xsi:type="dcterms:W3CDTF">2020-12-22T18:35:49Z</dcterms:modified>
</cp:coreProperties>
</file>