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8" r:id="rId3"/>
    <p:sldId id="269" r:id="rId4"/>
    <p:sldId id="270" r:id="rId5"/>
    <p:sldId id="271" r:id="rId6"/>
    <p:sldId id="272" r:id="rId7"/>
    <p:sldId id="273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EC630"/>
    <a:srgbClr val="52CBBE"/>
    <a:srgbClr val="FF5969"/>
    <a:srgbClr val="5D7373"/>
    <a:srgbClr val="00A0A8"/>
    <a:srgbClr val="52C9BD"/>
    <a:srgbClr val="F0EEF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169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666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23.12.2020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23.12.2020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23.12.2020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23.12.2020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23.12.2020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23.12.2020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23.12.2020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23.12.2020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23.12.2020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23.12.2020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23.12.2020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pPr/>
              <a:t>23.12.2020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942996" y="205776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0" dirty="0">
                <a:solidFill>
                  <a:srgbClr val="FF5969"/>
                </a:solidFill>
                <a:latin typeface="Tw Cen MT" panose="020B0602020104020603" pitchFamily="34" charset="0"/>
              </a:rPr>
              <a:t>WELCOME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=""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5556262" y="5126278"/>
            <a:ext cx="4140553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=""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=""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=""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=""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=""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=""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987082" y="1865288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 err="1" smtClean="0">
                <a:solidFill>
                  <a:srgbClr val="52CBBE"/>
                </a:solidFill>
                <a:latin typeface="Tw Cen MT" panose="020B0602020104020603" pitchFamily="34" charset="0"/>
              </a:rPr>
              <a:t>Numan</a:t>
            </a:r>
            <a:r>
              <a:rPr lang="en-US" sz="41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 </a:t>
            </a:r>
            <a:r>
              <a:rPr lang="en-US" sz="4100" dirty="0" err="1" smtClean="0">
                <a:solidFill>
                  <a:srgbClr val="52CBBE"/>
                </a:solidFill>
                <a:latin typeface="Tw Cen MT" panose="020B0602020104020603" pitchFamily="34" charset="0"/>
              </a:rPr>
              <a:t>Talukder</a:t>
            </a:r>
            <a:endParaRPr lang="en-US" sz="4100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987082" y="2487740"/>
            <a:ext cx="72789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5D7373"/>
                </a:solidFill>
                <a:latin typeface="Tw Cen MT" panose="020B0602020104020603" pitchFamily="34" charset="0"/>
              </a:rPr>
              <a:t>172139064</a:t>
            </a:r>
          </a:p>
          <a:p>
            <a:pPr algn="ctr"/>
            <a:r>
              <a:rPr lang="en-US" sz="2800" dirty="0" smtClean="0">
                <a:solidFill>
                  <a:srgbClr val="5D7373"/>
                </a:solidFill>
                <a:latin typeface="Tw Cen MT" panose="020B0602020104020603" pitchFamily="34" charset="0"/>
              </a:rPr>
              <a:t>&amp;</a:t>
            </a:r>
            <a:endParaRPr lang="en-US" sz="2800" dirty="0" smtClean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930280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Github</a:t>
              </a:r>
              <a:r>
                <a:rPr lang="en-US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</a:t>
              </a:r>
            </a:p>
            <a:p>
              <a:pPr algn="ctr"/>
              <a:r>
                <a:rPr lang="en-US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Front Page</a:t>
              </a:r>
              <a:endParaRPr lang="en-US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=""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8798784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41391" y="3198167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Github</a:t>
              </a:r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Board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=""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847639" y="0"/>
            <a:ext cx="9975540" cy="6858000"/>
            <a:chOff x="491575" y="0"/>
            <a:chExt cx="9975540" cy="6858000"/>
          </a:xfrm>
        </p:grpSpPr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=""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158834"/>
              <a:ext cx="19920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This Week’s Commits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=""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=""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=""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=""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Issues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=""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=""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=""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091629" y="3251164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Milestones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=""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=""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738260" y="3312718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Local Repository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=""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4022036" y="3192148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Al-</a:t>
            </a:r>
            <a:r>
              <a:rPr lang="en-US" sz="4100" dirty="0" err="1" smtClean="0">
                <a:solidFill>
                  <a:srgbClr val="52CBBE"/>
                </a:solidFill>
                <a:latin typeface="Tw Cen MT" panose="020B0602020104020603" pitchFamily="34" charset="0"/>
              </a:rPr>
              <a:t>Amin</a:t>
            </a:r>
            <a:r>
              <a:rPr lang="en-US" sz="41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 Ahmed</a:t>
            </a:r>
            <a:endParaRPr lang="en-US" sz="4100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4072370" y="3747488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5D7373"/>
                </a:solidFill>
                <a:latin typeface="Tw Cen MT" panose="020B0602020104020603" pitchFamily="34" charset="0"/>
              </a:rPr>
              <a:t>1712249042</a:t>
            </a:r>
            <a:endParaRPr lang="en-US" sz="2800" dirty="0" smtClean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513698" cy="6858000"/>
            <a:chOff x="-290920" y="0"/>
            <a:chExt cx="12513698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63956"/>
              <a:ext cx="19920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Github</a:t>
              </a:r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</a:t>
              </a:r>
            </a:p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Front Page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-8798784" y="0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98167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Github</a:t>
              </a:r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Board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=""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7847639" y="0"/>
            <a:ext cx="9975540" cy="6858000"/>
            <a:chOff x="491575" y="0"/>
            <a:chExt cx="9975540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158834"/>
              <a:ext cx="19920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This Week’s Commits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=""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=""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=""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=""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Issues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=""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251164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Milestones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=""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=""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=""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312718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Local Repository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="" xmlns:a16="http://schemas.microsoft.com/office/drawing/2014/main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40" name="Picture 39" descr="git front page (2).png"/>
          <p:cNvPicPr>
            <a:picLocks noChangeAspect="1"/>
          </p:cNvPicPr>
          <p:nvPr/>
        </p:nvPicPr>
        <p:blipFill>
          <a:blip r:embed="rId3"/>
          <a:srcRect l="16701" r="20262"/>
          <a:stretch>
            <a:fillRect/>
          </a:stretch>
        </p:blipFill>
        <p:spPr>
          <a:xfrm>
            <a:off x="8229600" y="0"/>
            <a:ext cx="3200400" cy="2586541"/>
          </a:xfrm>
          <a:prstGeom prst="rect">
            <a:avLst/>
          </a:prstGeom>
        </p:spPr>
      </p:pic>
      <p:pic>
        <p:nvPicPr>
          <p:cNvPr id="41" name="Picture 40" descr="git front page (3).png"/>
          <p:cNvPicPr>
            <a:picLocks noChangeAspect="1"/>
          </p:cNvPicPr>
          <p:nvPr/>
        </p:nvPicPr>
        <p:blipFill>
          <a:blip r:embed="rId4"/>
          <a:srcRect l="15958" r="30682"/>
          <a:stretch>
            <a:fillRect/>
          </a:stretch>
        </p:blipFill>
        <p:spPr>
          <a:xfrm>
            <a:off x="2724149" y="2757785"/>
            <a:ext cx="4312155" cy="4100215"/>
          </a:xfrm>
          <a:prstGeom prst="rect">
            <a:avLst/>
          </a:prstGeom>
        </p:spPr>
      </p:pic>
      <p:pic>
        <p:nvPicPr>
          <p:cNvPr id="42" name="Picture 41" descr="git front page (4).png"/>
          <p:cNvPicPr>
            <a:picLocks noChangeAspect="1"/>
          </p:cNvPicPr>
          <p:nvPr/>
        </p:nvPicPr>
        <p:blipFill>
          <a:blip r:embed="rId5"/>
          <a:srcRect l="20840" r="35879" b="424"/>
          <a:stretch>
            <a:fillRect/>
          </a:stretch>
        </p:blipFill>
        <p:spPr>
          <a:xfrm>
            <a:off x="7239001" y="2812042"/>
            <a:ext cx="3257549" cy="3826576"/>
          </a:xfrm>
          <a:prstGeom prst="rect">
            <a:avLst/>
          </a:prstGeom>
        </p:spPr>
      </p:pic>
      <p:pic>
        <p:nvPicPr>
          <p:cNvPr id="37" name="Picture 36" descr="git front page (1)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676088" y="0"/>
            <a:ext cx="5504746" cy="259219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0170612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513698" cy="6858000"/>
            <a:chOff x="-290920" y="0"/>
            <a:chExt cx="12513698" cy="6858000"/>
          </a:xfrm>
        </p:grpSpPr>
        <p:sp>
          <p:nvSpPr>
            <p:cNvPr id="34" name="Rectangle 33">
              <a:extLst>
                <a:ext uri="{FF2B5EF4-FFF2-40B4-BE49-F238E27FC236}">
                  <a16:creationId xmlns=""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=""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163957"/>
              <a:ext cx="19920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Github</a:t>
              </a:r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</a:t>
              </a:r>
            </a:p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Front Page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7" name="Picture 36">
              <a:extLst>
                <a:ext uri="{FF2B5EF4-FFF2-40B4-BE49-F238E27FC236}">
                  <a16:creationId xmlns=""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=""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0" y="0"/>
            <a:ext cx="11447501" cy="6858000"/>
            <a:chOff x="213096" y="0"/>
            <a:chExt cx="11447501" cy="6858000"/>
          </a:xfrm>
        </p:grpSpPr>
        <p:sp>
          <p:nvSpPr>
            <p:cNvPr id="39" name="Rectangle 38">
              <a:extLst>
                <a:ext uri="{FF2B5EF4-FFF2-40B4-BE49-F238E27FC236}">
                  <a16:creationId xmlns=""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=""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=""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41391" y="3293417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Github</a:t>
              </a:r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Board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2" name="Picture 41">
              <a:extLst>
                <a:ext uri="{FF2B5EF4-FFF2-40B4-BE49-F238E27FC236}">
                  <a16:creationId xmlns=""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=""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-7847639" y="0"/>
            <a:ext cx="9975540" cy="6858000"/>
            <a:chOff x="491575" y="0"/>
            <a:chExt cx="9975540" cy="6858000"/>
          </a:xfrm>
        </p:grpSpPr>
        <p:sp>
          <p:nvSpPr>
            <p:cNvPr id="44" name="Rectangle 43">
              <a:extLst>
                <a:ext uri="{FF2B5EF4-FFF2-40B4-BE49-F238E27FC236}">
                  <a16:creationId xmlns=""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=""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=""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158834"/>
              <a:ext cx="19920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This Week’s Commits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7" name="Picture 46">
              <a:extLst>
                <a:ext uri="{FF2B5EF4-FFF2-40B4-BE49-F238E27FC236}">
                  <a16:creationId xmlns=""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=""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=""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="" xmlns:a16="http://schemas.microsoft.com/office/drawing/2014/main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="" xmlns:a16="http://schemas.microsoft.com/office/drawing/2014/main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Issues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3" name="Picture 82">
              <a:extLst>
                <a:ext uri="{FF2B5EF4-FFF2-40B4-BE49-F238E27FC236}">
                  <a16:creationId xmlns=""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=""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=""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86" name="Rectangle 85">
              <a:extLst>
                <a:ext uri="{FF2B5EF4-FFF2-40B4-BE49-F238E27FC236}">
                  <a16:creationId xmlns=""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=""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="" xmlns:a16="http://schemas.microsoft.com/office/drawing/2014/main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251164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Milestones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9" name="Picture 88">
              <a:extLst>
                <a:ext uri="{FF2B5EF4-FFF2-40B4-BE49-F238E27FC236}">
                  <a16:creationId xmlns=""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="" xmlns:a16="http://schemas.microsoft.com/office/drawing/2014/main" id="{2C48F6F2-7791-4D91-ADEC-77FE8FA739E3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91" name="Rectangle 90">
              <a:extLst>
                <a:ext uri="{FF2B5EF4-FFF2-40B4-BE49-F238E27FC236}">
                  <a16:creationId xmlns="" xmlns:a16="http://schemas.microsoft.com/office/drawing/2014/main" id="{F8ED37E9-9873-442F-9B7C-7F4BC1A8F51E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="" xmlns:a16="http://schemas.microsoft.com/office/drawing/2014/main" id="{F2E020DE-B46A-4F47-97AB-BB6C9038FA2E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="" xmlns:a16="http://schemas.microsoft.com/office/drawing/2014/main" id="{7CF05B7C-3B2D-4CAB-9132-7B756B442063}"/>
                </a:ext>
              </a:extLst>
            </p:cNvPr>
            <p:cNvSpPr txBox="1"/>
            <p:nvPr/>
          </p:nvSpPr>
          <p:spPr>
            <a:xfrm rot="16200000">
              <a:off x="-738260" y="3312718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Local Repository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4" name="Picture 93">
              <a:extLst>
                <a:ext uri="{FF2B5EF4-FFF2-40B4-BE49-F238E27FC236}">
                  <a16:creationId xmlns="" xmlns:a16="http://schemas.microsoft.com/office/drawing/2014/main" id="{A04E2F48-2025-4003-B590-1DD957710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5D8301A0-49D9-41A5-A227-2E35458E6401}"/>
              </a:ext>
            </a:extLst>
          </p:cNvPr>
          <p:cNvSpPr txBox="1"/>
          <p:nvPr/>
        </p:nvSpPr>
        <p:spPr>
          <a:xfrm>
            <a:off x="2982416" y="1491437"/>
            <a:ext cx="1805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600" b="1" dirty="0">
              <a:solidFill>
                <a:srgbClr val="E6E7E9"/>
              </a:solidFill>
              <a:latin typeface="Tw Cen MT" panose="020B0602020104020603" pitchFamily="34" charset="0"/>
            </a:endParaRPr>
          </a:p>
        </p:txBody>
      </p:sp>
      <p:pic>
        <p:nvPicPr>
          <p:cNvPr id="50" name="Picture 49" descr="boar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889" y="0"/>
            <a:ext cx="7864221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9694856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513698" cy="6858000"/>
            <a:chOff x="-290920" y="0"/>
            <a:chExt cx="12513698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163957"/>
              <a:ext cx="19920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Github</a:t>
              </a:r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</a:t>
              </a:r>
            </a:p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Front Page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98167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Github</a:t>
              </a:r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Board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=""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259634" y="117446"/>
            <a:ext cx="9975540" cy="6858000"/>
            <a:chOff x="567076" y="117446"/>
            <a:chExt cx="9975540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567076" y="117446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92630" y="3158834"/>
              <a:ext cx="19920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This Week’s Commits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=""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=""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=""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=""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Issues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=""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251164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Milestones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=""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=""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=""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738260" y="3312718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Local </a:t>
              </a:r>
              <a:r>
                <a:rPr lang="en-US" sz="20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Repositor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="" xmlns:a16="http://schemas.microsoft.com/office/drawing/2014/main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10" name="TextBox 109">
            <a:extLst>
              <a:ext uri="{FF2B5EF4-FFF2-40B4-BE49-F238E27FC236}">
                <a16:creationId xmlns="" xmlns:a16="http://schemas.microsoft.com/office/drawing/2014/main" id="{70B20FE2-BC47-4EB2-B7EA-CBE6F5B390D3}"/>
              </a:ext>
            </a:extLst>
          </p:cNvPr>
          <p:cNvSpPr txBox="1"/>
          <p:nvPr/>
        </p:nvSpPr>
        <p:spPr>
          <a:xfrm>
            <a:off x="2594536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pic>
        <p:nvPicPr>
          <p:cNvPr id="35" name="Picture 34" descr="Commit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463" y="1414254"/>
            <a:ext cx="8221501" cy="432381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2449921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555643" cy="6858000"/>
            <a:chOff x="-290920" y="0"/>
            <a:chExt cx="12555643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914737" y="3163957"/>
              <a:ext cx="19920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Github</a:t>
              </a:r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</a:t>
              </a:r>
            </a:p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Front Page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228944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Github</a:t>
              </a:r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board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=""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10034263" cy="6858000"/>
            <a:chOff x="491575" y="0"/>
            <a:chExt cx="10034263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75852" y="3158834"/>
              <a:ext cx="19920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This Week Commits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=""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=""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=""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=""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=""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Issues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=""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251164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Milestones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=""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=""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=""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312717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Local Repository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=""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34" name="Picture 33" descr="Issu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405" y="2023312"/>
            <a:ext cx="8275098" cy="308198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6520057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513698" cy="6858000"/>
            <a:chOff x="-290920" y="0"/>
            <a:chExt cx="12513698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63957"/>
              <a:ext cx="19920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Github</a:t>
              </a:r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</a:t>
              </a:r>
            </a:p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Front Page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98167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Github</a:t>
              </a:r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Board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=""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75540" cy="6858000"/>
            <a:chOff x="491575" y="0"/>
            <a:chExt cx="9975540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58834"/>
              <a:ext cx="19920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This Week’s Commits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=""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=""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=""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=""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=""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Issues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=""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251164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Milestones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=""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=""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=""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312719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Local Repository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=""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34" name="Picture 33" descr="Mileston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60" y="738232"/>
            <a:ext cx="8038714" cy="524965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5795959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513698" cy="6858000"/>
            <a:chOff x="-290920" y="0"/>
            <a:chExt cx="12513698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63957"/>
              <a:ext cx="19920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Github</a:t>
              </a:r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</a:t>
              </a:r>
            </a:p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Front Page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98167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Github</a:t>
              </a:r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Board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=""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75540" cy="6858000"/>
            <a:chOff x="491575" y="0"/>
            <a:chExt cx="9975540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58834"/>
              <a:ext cx="19920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This Week’s Commits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=""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=""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=""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=""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=""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Issues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=""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251164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Milestones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=""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=""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1786364" y="0"/>
            <a:ext cx="11335017" cy="6858000"/>
            <a:chOff x="-10744545" y="-1"/>
            <a:chExt cx="11335017" cy="6858000"/>
          </a:xfrm>
        </p:grpSpPr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=""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312718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Local Repository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=""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66" name="Picture 65" descr="Local repositor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87" y="0"/>
            <a:ext cx="6897063" cy="2391109"/>
          </a:xfrm>
          <a:prstGeom prst="rect">
            <a:avLst/>
          </a:prstGeom>
        </p:spPr>
      </p:pic>
      <p:pic>
        <p:nvPicPr>
          <p:cNvPr id="67" name="Picture 66" descr="Local repository 2.png"/>
          <p:cNvPicPr>
            <a:picLocks noChangeAspect="1"/>
          </p:cNvPicPr>
          <p:nvPr/>
        </p:nvPicPr>
        <p:blipFill>
          <a:blip r:embed="rId4"/>
          <a:srcRect r="14637"/>
          <a:stretch>
            <a:fillRect/>
          </a:stretch>
        </p:blipFill>
        <p:spPr>
          <a:xfrm>
            <a:off x="579236" y="1754914"/>
            <a:ext cx="6912132" cy="1905266"/>
          </a:xfrm>
          <a:prstGeom prst="rect">
            <a:avLst/>
          </a:prstGeom>
        </p:spPr>
      </p:pic>
      <p:pic>
        <p:nvPicPr>
          <p:cNvPr id="68" name="Picture 67" descr="Local repository 3.png"/>
          <p:cNvPicPr>
            <a:picLocks noChangeAspect="1"/>
          </p:cNvPicPr>
          <p:nvPr/>
        </p:nvPicPr>
        <p:blipFill>
          <a:blip r:embed="rId5"/>
          <a:srcRect r="13569"/>
          <a:stretch>
            <a:fillRect/>
          </a:stretch>
        </p:blipFill>
        <p:spPr>
          <a:xfrm>
            <a:off x="567007" y="3173868"/>
            <a:ext cx="6932750" cy="2657846"/>
          </a:xfrm>
          <a:prstGeom prst="rect">
            <a:avLst/>
          </a:prstGeom>
        </p:spPr>
      </p:pic>
      <p:pic>
        <p:nvPicPr>
          <p:cNvPr id="69" name="Picture 68" descr="Local repository 4.png"/>
          <p:cNvPicPr>
            <a:picLocks noChangeAspect="1"/>
          </p:cNvPicPr>
          <p:nvPr/>
        </p:nvPicPr>
        <p:blipFill>
          <a:blip r:embed="rId6"/>
          <a:srcRect b="22294"/>
          <a:stretch>
            <a:fillRect/>
          </a:stretch>
        </p:blipFill>
        <p:spPr>
          <a:xfrm>
            <a:off x="542473" y="4997758"/>
            <a:ext cx="7097116" cy="174699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2723948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</TotalTime>
  <Words>92</Words>
  <Application>Microsoft Office PowerPoint</Application>
  <PresentationFormat>Custom</PresentationFormat>
  <Paragraphs>55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SH COMPUTER</cp:lastModifiedBy>
  <cp:revision>28</cp:revision>
  <dcterms:created xsi:type="dcterms:W3CDTF">2017-01-05T13:17:27Z</dcterms:created>
  <dcterms:modified xsi:type="dcterms:W3CDTF">2020-12-23T10:56:31Z</dcterms:modified>
</cp:coreProperties>
</file>