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6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66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205776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2627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186528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Numan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Talukder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2487740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172139064</a:t>
            </a:r>
          </a:p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&amp;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22036" y="319214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Al-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Amin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Ahmed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72370" y="3747488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1712249042</a:t>
            </a:r>
          </a:p>
        </p:txBody>
      </p:sp>
    </p:spTree>
    <p:extLst>
      <p:ext uri="{BB962C8B-B14F-4D97-AF65-F5344CB8AC3E}">
        <p14:creationId xmlns=""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63956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0" name="Picture 39" descr="git front page (2).png"/>
          <p:cNvPicPr>
            <a:picLocks noChangeAspect="1"/>
          </p:cNvPicPr>
          <p:nvPr/>
        </p:nvPicPr>
        <p:blipFill>
          <a:blip r:embed="rId3"/>
          <a:srcRect l="16701" r="20262"/>
          <a:stretch>
            <a:fillRect/>
          </a:stretch>
        </p:blipFill>
        <p:spPr>
          <a:xfrm>
            <a:off x="8229600" y="0"/>
            <a:ext cx="3200400" cy="2586541"/>
          </a:xfrm>
          <a:prstGeom prst="rect">
            <a:avLst/>
          </a:prstGeom>
        </p:spPr>
      </p:pic>
      <p:pic>
        <p:nvPicPr>
          <p:cNvPr id="41" name="Picture 40" descr="git front page (3).png"/>
          <p:cNvPicPr>
            <a:picLocks noChangeAspect="1"/>
          </p:cNvPicPr>
          <p:nvPr/>
        </p:nvPicPr>
        <p:blipFill>
          <a:blip r:embed="rId4"/>
          <a:srcRect l="15958" r="30682"/>
          <a:stretch>
            <a:fillRect/>
          </a:stretch>
        </p:blipFill>
        <p:spPr>
          <a:xfrm>
            <a:off x="2724149" y="2757785"/>
            <a:ext cx="4312155" cy="4100215"/>
          </a:xfrm>
          <a:prstGeom prst="rect">
            <a:avLst/>
          </a:prstGeom>
        </p:spPr>
      </p:pic>
      <p:pic>
        <p:nvPicPr>
          <p:cNvPr id="42" name="Picture 41" descr="git front page (4).png"/>
          <p:cNvPicPr>
            <a:picLocks noChangeAspect="1"/>
          </p:cNvPicPr>
          <p:nvPr/>
        </p:nvPicPr>
        <p:blipFill>
          <a:blip r:embed="rId5"/>
          <a:srcRect l="20840" r="35879" b="424"/>
          <a:stretch>
            <a:fillRect/>
          </a:stretch>
        </p:blipFill>
        <p:spPr>
          <a:xfrm>
            <a:off x="7239001" y="2812042"/>
            <a:ext cx="3257549" cy="3826576"/>
          </a:xfrm>
          <a:prstGeom prst="rect">
            <a:avLst/>
          </a:prstGeom>
        </p:spPr>
      </p:pic>
      <p:pic>
        <p:nvPicPr>
          <p:cNvPr id="38" name="Picture 37" descr="git front page (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4811" y="0"/>
            <a:ext cx="5393752" cy="2709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0" y="0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29341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75540" cy="6858000"/>
            <a:chOff x="491575" y="0"/>
            <a:chExt cx="9975540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2982416" y="1491437"/>
            <a:ext cx="180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rgbClr val="E6E7E9"/>
              </a:solidFill>
              <a:latin typeface="Tw Cen MT" panose="020B0602020104020603" pitchFamily="34" charset="0"/>
            </a:endParaRPr>
          </a:p>
        </p:txBody>
      </p:sp>
      <p:pic>
        <p:nvPicPr>
          <p:cNvPr id="50" name="Picture 49" descr="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08" y="612396"/>
            <a:ext cx="7507370" cy="57083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59634" y="117446"/>
            <a:ext cx="9975540" cy="6858000"/>
            <a:chOff x="567076" y="117446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67076" y="117446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92630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5" name="Picture 34" descr="Comm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65" y="1015069"/>
            <a:ext cx="7848066" cy="4881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55643" cy="6858000"/>
            <a:chOff x="-290920" y="0"/>
            <a:chExt cx="12555643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14737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228944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34263" cy="6858000"/>
            <a:chOff x="491575" y="0"/>
            <a:chExt cx="10034263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75852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7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4" name="Picture 33" descr="Issu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18" y="2768658"/>
            <a:ext cx="7650759" cy="1597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9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4" name="Picture 33" descr="Milesto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0" y="1216404"/>
            <a:ext cx="8062655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94753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38" descr="WhatsApp Image 2021-01-16 at 3.49.52 PM (1).jpeg"/>
          <p:cNvPicPr>
            <a:picLocks noChangeAspect="1"/>
          </p:cNvPicPr>
          <p:nvPr/>
        </p:nvPicPr>
        <p:blipFill>
          <a:blip r:embed="rId3"/>
          <a:srcRect l="21537" t="8377" r="33532" b="64117"/>
          <a:stretch>
            <a:fillRect/>
          </a:stretch>
        </p:blipFill>
        <p:spPr>
          <a:xfrm>
            <a:off x="-1073793" y="3858935"/>
            <a:ext cx="5478012" cy="1744910"/>
          </a:xfrm>
          <a:prstGeom prst="rect">
            <a:avLst/>
          </a:prstGeom>
        </p:spPr>
      </p:pic>
      <p:pic>
        <p:nvPicPr>
          <p:cNvPr id="40" name="Picture 39" descr="WhatsApp Image 2021-01-16 at 3.49.52 PM.jpeg"/>
          <p:cNvPicPr>
            <a:picLocks noChangeAspect="1"/>
          </p:cNvPicPr>
          <p:nvPr/>
        </p:nvPicPr>
        <p:blipFill>
          <a:blip r:embed="rId4"/>
          <a:srcRect l="23334" t="11238" r="31459" b="58707"/>
          <a:stretch>
            <a:fillRect/>
          </a:stretch>
        </p:blipFill>
        <p:spPr>
          <a:xfrm>
            <a:off x="-1107348" y="2021747"/>
            <a:ext cx="5511568" cy="1929468"/>
          </a:xfrm>
          <a:prstGeom prst="rect">
            <a:avLst/>
          </a:prstGeom>
        </p:spPr>
      </p:pic>
      <p:pic>
        <p:nvPicPr>
          <p:cNvPr id="41" name="Picture 40" descr="WhatsApp Image 2021-01-16 at 3.49.51 PM.jpeg"/>
          <p:cNvPicPr>
            <a:picLocks noChangeAspect="1"/>
          </p:cNvPicPr>
          <p:nvPr/>
        </p:nvPicPr>
        <p:blipFill>
          <a:blip r:embed="rId5"/>
          <a:srcRect l="24993" t="12772" r="29938" b="51258"/>
          <a:stretch>
            <a:fillRect/>
          </a:stretch>
        </p:blipFill>
        <p:spPr>
          <a:xfrm>
            <a:off x="-1048624" y="0"/>
            <a:ext cx="5494789" cy="2281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13698" cy="6858000"/>
            <a:chOff x="-290920" y="0"/>
            <a:chExt cx="12513698" cy="685800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63957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</a:p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Front Page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Github</a:t>
              </a:r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Board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5540" cy="6858000"/>
            <a:chOff x="491575" y="0"/>
            <a:chExt cx="9975540" cy="6858000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58834"/>
              <a:ext cx="1992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This Week’s Commits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Issues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Milestones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94753" y="0"/>
            <a:ext cx="11335017" cy="6858000"/>
            <a:chOff x="-10744545" y="-1"/>
            <a:chExt cx="11335017" cy="68580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77">
              <a:extLst>
                <a:ext uri="{FF2B5EF4-FFF2-40B4-BE49-F238E27FC236}">
                  <a16:creationId xmlns=""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312718"/>
              <a:ext cx="199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Project UI</a:t>
              </a:r>
              <a:endParaRPr lang="en-US" sz="2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8" name="Picture 37" descr="Screenshot 2021-01-16 1606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902" y="3321011"/>
            <a:ext cx="7401550" cy="3536989"/>
          </a:xfrm>
          <a:prstGeom prst="rect">
            <a:avLst/>
          </a:prstGeom>
        </p:spPr>
      </p:pic>
      <p:pic>
        <p:nvPicPr>
          <p:cNvPr id="37" name="Picture 36" descr="Screenshot 2021-01-16 1606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6679" y="-115244"/>
            <a:ext cx="7583648" cy="35847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104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SH COMPUTER</cp:lastModifiedBy>
  <cp:revision>37</cp:revision>
  <dcterms:created xsi:type="dcterms:W3CDTF">2017-01-05T13:17:27Z</dcterms:created>
  <dcterms:modified xsi:type="dcterms:W3CDTF">2021-01-16T10:12:10Z</dcterms:modified>
</cp:coreProperties>
</file>