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6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66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06.01.2021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6" y="205776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56262" y="512627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987082" y="186528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Numan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Talukder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987082" y="2487740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172139064</a:t>
            </a:r>
          </a:p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&amp;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4022036" y="319214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Al-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Amin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Ahmed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072370" y="3747488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1712249042</a:t>
            </a: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63956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0" name="Picture 39" descr="git front page (2).png"/>
          <p:cNvPicPr>
            <a:picLocks noChangeAspect="1"/>
          </p:cNvPicPr>
          <p:nvPr/>
        </p:nvPicPr>
        <p:blipFill>
          <a:blip r:embed="rId3"/>
          <a:srcRect l="16701" r="20262"/>
          <a:stretch>
            <a:fillRect/>
          </a:stretch>
        </p:blipFill>
        <p:spPr>
          <a:xfrm>
            <a:off x="8229600" y="0"/>
            <a:ext cx="3200400" cy="2586541"/>
          </a:xfrm>
          <a:prstGeom prst="rect">
            <a:avLst/>
          </a:prstGeom>
        </p:spPr>
      </p:pic>
      <p:pic>
        <p:nvPicPr>
          <p:cNvPr id="41" name="Picture 40" descr="git front page (3).png"/>
          <p:cNvPicPr>
            <a:picLocks noChangeAspect="1"/>
          </p:cNvPicPr>
          <p:nvPr/>
        </p:nvPicPr>
        <p:blipFill>
          <a:blip r:embed="rId4"/>
          <a:srcRect l="15958" r="30682"/>
          <a:stretch>
            <a:fillRect/>
          </a:stretch>
        </p:blipFill>
        <p:spPr>
          <a:xfrm>
            <a:off x="2724149" y="2757785"/>
            <a:ext cx="4312155" cy="4100215"/>
          </a:xfrm>
          <a:prstGeom prst="rect">
            <a:avLst/>
          </a:prstGeom>
        </p:spPr>
      </p:pic>
      <p:pic>
        <p:nvPicPr>
          <p:cNvPr id="42" name="Picture 41" descr="git front page (4).png"/>
          <p:cNvPicPr>
            <a:picLocks noChangeAspect="1"/>
          </p:cNvPicPr>
          <p:nvPr/>
        </p:nvPicPr>
        <p:blipFill>
          <a:blip r:embed="rId5"/>
          <a:srcRect l="20840" r="35879" b="424"/>
          <a:stretch>
            <a:fillRect/>
          </a:stretch>
        </p:blipFill>
        <p:spPr>
          <a:xfrm>
            <a:off x="7239001" y="2812042"/>
            <a:ext cx="3257549" cy="3826576"/>
          </a:xfrm>
          <a:prstGeom prst="rect">
            <a:avLst/>
          </a:prstGeom>
        </p:spPr>
      </p:pic>
      <p:pic>
        <p:nvPicPr>
          <p:cNvPr id="38" name="Picture 37" descr="git front page (1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4811" y="0"/>
            <a:ext cx="5393752" cy="27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0" y="0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29341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D8301A0-49D9-41A5-A227-2E35458E6401}"/>
              </a:ext>
            </a:extLst>
          </p:cNvPr>
          <p:cNvSpPr txBox="1"/>
          <p:nvPr/>
        </p:nvSpPr>
        <p:spPr>
          <a:xfrm>
            <a:off x="2982416" y="1491437"/>
            <a:ext cx="180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pic>
        <p:nvPicPr>
          <p:cNvPr id="51" name="Picture 50" descr="board.png"/>
          <p:cNvPicPr>
            <a:picLocks noChangeAspect="1"/>
          </p:cNvPicPr>
          <p:nvPr/>
        </p:nvPicPr>
        <p:blipFill>
          <a:blip r:embed="rId3"/>
          <a:srcRect r="41032"/>
          <a:stretch>
            <a:fillRect/>
          </a:stretch>
        </p:blipFill>
        <p:spPr>
          <a:xfrm>
            <a:off x="2659311" y="301886"/>
            <a:ext cx="7189365" cy="60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259634" y="117446"/>
            <a:ext cx="9975540" cy="6858000"/>
            <a:chOff x="567076" y="117446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567076" y="117446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92630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Repositor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6" name="Picture 35" descr="Commi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98" y="1114861"/>
            <a:ext cx="8396429" cy="4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5643" cy="6858000"/>
            <a:chOff x="-290920" y="0"/>
            <a:chExt cx="1255564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4737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034263" cy="6858000"/>
            <a:chOff x="491575" y="0"/>
            <a:chExt cx="10034263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75852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5" name="Picture 34" descr="Issu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56" y="964734"/>
            <a:ext cx="7603226" cy="44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4" name="Picture 33" descr="Milesto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0" y="738232"/>
            <a:ext cx="8038714" cy="52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6" name="Picture 65" descr="Local reposi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7" y="0"/>
            <a:ext cx="6897063" cy="2391109"/>
          </a:xfrm>
          <a:prstGeom prst="rect">
            <a:avLst/>
          </a:prstGeom>
        </p:spPr>
      </p:pic>
      <p:pic>
        <p:nvPicPr>
          <p:cNvPr id="67" name="Picture 66" descr="Local repository 2.png"/>
          <p:cNvPicPr>
            <a:picLocks noChangeAspect="1"/>
          </p:cNvPicPr>
          <p:nvPr/>
        </p:nvPicPr>
        <p:blipFill>
          <a:blip r:embed="rId4"/>
          <a:srcRect r="14637"/>
          <a:stretch>
            <a:fillRect/>
          </a:stretch>
        </p:blipFill>
        <p:spPr>
          <a:xfrm>
            <a:off x="579236" y="1754914"/>
            <a:ext cx="6912132" cy="1905266"/>
          </a:xfrm>
          <a:prstGeom prst="rect">
            <a:avLst/>
          </a:prstGeom>
        </p:spPr>
      </p:pic>
      <p:pic>
        <p:nvPicPr>
          <p:cNvPr id="68" name="Picture 67" descr="Local repository 3.png"/>
          <p:cNvPicPr>
            <a:picLocks noChangeAspect="1"/>
          </p:cNvPicPr>
          <p:nvPr/>
        </p:nvPicPr>
        <p:blipFill>
          <a:blip r:embed="rId5"/>
          <a:srcRect r="13569"/>
          <a:stretch>
            <a:fillRect/>
          </a:stretch>
        </p:blipFill>
        <p:spPr>
          <a:xfrm>
            <a:off x="567007" y="3173868"/>
            <a:ext cx="6932750" cy="2657846"/>
          </a:xfrm>
          <a:prstGeom prst="rect">
            <a:avLst/>
          </a:prstGeom>
        </p:spPr>
      </p:pic>
      <p:pic>
        <p:nvPicPr>
          <p:cNvPr id="69" name="Picture 68" descr="Local repository 4.png"/>
          <p:cNvPicPr>
            <a:picLocks noChangeAspect="1"/>
          </p:cNvPicPr>
          <p:nvPr/>
        </p:nvPicPr>
        <p:blipFill>
          <a:blip r:embed="rId6"/>
          <a:srcRect b="22294"/>
          <a:stretch>
            <a:fillRect/>
          </a:stretch>
        </p:blipFill>
        <p:spPr>
          <a:xfrm>
            <a:off x="542473" y="4997758"/>
            <a:ext cx="7097116" cy="17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92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SH COMPUTER</cp:lastModifiedBy>
  <cp:revision>30</cp:revision>
  <dcterms:created xsi:type="dcterms:W3CDTF">2017-01-05T13:17:27Z</dcterms:created>
  <dcterms:modified xsi:type="dcterms:W3CDTF">2021-01-06T11:28:44Z</dcterms:modified>
</cp:coreProperties>
</file>