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7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64F-1850-47DF-9211-5B7D10D6069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BA67-7607-4EE2-A7E6-FD2C42C2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862" y="623454"/>
            <a:ext cx="6281651" cy="8831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CSE299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217" y="1798176"/>
            <a:ext cx="8920943" cy="3663286"/>
          </a:xfrm>
        </p:spPr>
        <p:txBody>
          <a:bodyPr/>
          <a:lstStyle/>
          <a:p>
            <a:r>
              <a:rPr lang="en-US" sz="2800" dirty="0" smtClean="0"/>
              <a:t>Week: </a:t>
            </a:r>
            <a:r>
              <a:rPr lang="en-US" sz="2800" dirty="0" smtClean="0"/>
              <a:t>09</a:t>
            </a:r>
            <a:endParaRPr lang="en-US" sz="2800" dirty="0" smtClean="0"/>
          </a:p>
          <a:p>
            <a:r>
              <a:rPr lang="en-US" sz="2800" dirty="0" smtClean="0"/>
              <a:t>Sec: 03</a:t>
            </a:r>
          </a:p>
          <a:p>
            <a:r>
              <a:rPr lang="en-US" sz="2800" dirty="0" smtClean="0"/>
              <a:t>Group: 03</a:t>
            </a:r>
          </a:p>
          <a:p>
            <a:r>
              <a:rPr lang="en-US" sz="2800" dirty="0" smtClean="0"/>
              <a:t>Member Name: MD Abir Hossain</a:t>
            </a:r>
          </a:p>
          <a:p>
            <a:r>
              <a:rPr lang="en-US" sz="2800" dirty="0" smtClean="0"/>
              <a:t>ID: 1731597042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15" y="1113906"/>
            <a:ext cx="6130470" cy="5722179"/>
          </a:xfrm>
        </p:spPr>
      </p:pic>
    </p:spTree>
    <p:extLst>
      <p:ext uri="{BB962C8B-B14F-4D97-AF65-F5344CB8AC3E}">
        <p14:creationId xmlns:p14="http://schemas.microsoft.com/office/powerpoint/2010/main" val="9662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72" y="1113906"/>
            <a:ext cx="5024455" cy="5201253"/>
          </a:xfrm>
        </p:spPr>
      </p:pic>
    </p:spTree>
    <p:extLst>
      <p:ext uri="{BB962C8B-B14F-4D97-AF65-F5344CB8AC3E}">
        <p14:creationId xmlns:p14="http://schemas.microsoft.com/office/powerpoint/2010/main" val="36517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5" y="1399740"/>
            <a:ext cx="6540661" cy="5101268"/>
          </a:xfrm>
        </p:spPr>
      </p:pic>
    </p:spTree>
    <p:extLst>
      <p:ext uri="{BB962C8B-B14F-4D97-AF65-F5344CB8AC3E}">
        <p14:creationId xmlns:p14="http://schemas.microsoft.com/office/powerpoint/2010/main" val="32060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en-US" dirty="0" smtClean="0"/>
              <a:t>Project Readme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15" y="1412265"/>
            <a:ext cx="5622569" cy="4918941"/>
          </a:xfrm>
        </p:spPr>
      </p:pic>
    </p:spTree>
    <p:extLst>
      <p:ext uri="{BB962C8B-B14F-4D97-AF65-F5344CB8AC3E}">
        <p14:creationId xmlns:p14="http://schemas.microsoft.com/office/powerpoint/2010/main" val="38766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55221"/>
            <a:ext cx="7971905" cy="5403272"/>
          </a:xfrm>
        </p:spPr>
      </p:pic>
    </p:spTree>
    <p:extLst>
      <p:ext uri="{BB962C8B-B14F-4D97-AF65-F5344CB8AC3E}">
        <p14:creationId xmlns:p14="http://schemas.microsoft.com/office/powerpoint/2010/main" val="350780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78" y="1246910"/>
            <a:ext cx="7248310" cy="5401530"/>
          </a:xfrm>
        </p:spPr>
      </p:pic>
    </p:spTree>
    <p:extLst>
      <p:ext uri="{BB962C8B-B14F-4D97-AF65-F5344CB8AC3E}">
        <p14:creationId xmlns:p14="http://schemas.microsoft.com/office/powerpoint/2010/main" val="271476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5175" cy="1081290"/>
          </a:xfrm>
        </p:spPr>
        <p:txBody>
          <a:bodyPr>
            <a:normAutofit/>
          </a:bodyPr>
          <a:lstStyle/>
          <a:p>
            <a:r>
              <a:rPr lang="en-US" dirty="0"/>
              <a:t>This week's commits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6" y="1899362"/>
            <a:ext cx="10515600" cy="3987733"/>
          </a:xfrm>
        </p:spPr>
      </p:pic>
    </p:spTree>
    <p:extLst>
      <p:ext uri="{BB962C8B-B14F-4D97-AF65-F5344CB8AC3E}">
        <p14:creationId xmlns:p14="http://schemas.microsoft.com/office/powerpoint/2010/main" val="301325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9" y="1213658"/>
            <a:ext cx="8155305" cy="5240193"/>
          </a:xfrm>
        </p:spPr>
      </p:pic>
    </p:spTree>
    <p:extLst>
      <p:ext uri="{BB962C8B-B14F-4D97-AF65-F5344CB8AC3E}">
        <p14:creationId xmlns:p14="http://schemas.microsoft.com/office/powerpoint/2010/main" val="14012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CSE299</vt:lpstr>
      <vt:lpstr>Project Readme</vt:lpstr>
      <vt:lpstr>Project Readme</vt:lpstr>
      <vt:lpstr>Project Readme</vt:lpstr>
      <vt:lpstr>Project Readme</vt:lpstr>
      <vt:lpstr>This week's commits</vt:lpstr>
      <vt:lpstr>This week's commits</vt:lpstr>
      <vt:lpstr>This week's commits</vt:lpstr>
      <vt:lpstr>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Abir hossain</dc:creator>
  <cp:lastModifiedBy>Abir hossain</cp:lastModifiedBy>
  <cp:revision>5</cp:revision>
  <dcterms:created xsi:type="dcterms:W3CDTF">2020-12-09T08:40:01Z</dcterms:created>
  <dcterms:modified xsi:type="dcterms:W3CDTF">2020-12-30T07:47:18Z</dcterms:modified>
</cp:coreProperties>
</file>