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64F-1850-47DF-9211-5B7D10D606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862" y="623454"/>
            <a:ext cx="6281651" cy="8831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CSE299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217" y="1798176"/>
            <a:ext cx="8920943" cy="3663286"/>
          </a:xfrm>
        </p:spPr>
        <p:txBody>
          <a:bodyPr/>
          <a:lstStyle/>
          <a:p>
            <a:r>
              <a:rPr lang="en-US" sz="2800" dirty="0" smtClean="0"/>
              <a:t>Week: 06</a:t>
            </a:r>
          </a:p>
          <a:p>
            <a:r>
              <a:rPr lang="en-US" sz="2800" dirty="0" smtClean="0"/>
              <a:t>Sec: 03</a:t>
            </a:r>
          </a:p>
          <a:p>
            <a:r>
              <a:rPr lang="en-US" sz="2800" dirty="0" smtClean="0"/>
              <a:t>Group: 03</a:t>
            </a:r>
          </a:p>
          <a:p>
            <a:r>
              <a:rPr lang="en-US" sz="2800" dirty="0" smtClean="0"/>
              <a:t>Member Name: MD Abir Hossain</a:t>
            </a:r>
          </a:p>
          <a:p>
            <a:r>
              <a:rPr lang="en-US" sz="2800" dirty="0" smtClean="0"/>
              <a:t>ID: 1731597042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537"/>
          </a:xfrm>
        </p:spPr>
        <p:txBody>
          <a:bodyPr/>
          <a:lstStyle/>
          <a:p>
            <a:r>
              <a:rPr lang="en-US" dirty="0" smtClean="0"/>
              <a:t>Local repository snapshot (</a:t>
            </a:r>
            <a:r>
              <a:rPr lang="en-US" dirty="0" err="1" smtClean="0"/>
              <a:t>SignUp</a:t>
            </a:r>
            <a:r>
              <a:rPr lang="en-US" dirty="0" smtClean="0"/>
              <a:t>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88" y="1346200"/>
            <a:ext cx="8588023" cy="4830763"/>
          </a:xfrm>
        </p:spPr>
      </p:pic>
    </p:spTree>
    <p:extLst>
      <p:ext uri="{BB962C8B-B14F-4D97-AF65-F5344CB8AC3E}">
        <p14:creationId xmlns:p14="http://schemas.microsoft.com/office/powerpoint/2010/main" val="3460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9495" cy="998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repository snapshot (Creating Account Dialog)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200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 snapshot (Firebase Analytics)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1802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2622" cy="1297420"/>
          </a:xfrm>
        </p:spPr>
        <p:txBody>
          <a:bodyPr/>
          <a:lstStyle/>
          <a:p>
            <a:r>
              <a:rPr lang="en-US" dirty="0" smtClean="0"/>
              <a:t>Local repository snapshot (</a:t>
            </a:r>
            <a:r>
              <a:rPr lang="en-US" dirty="0" err="1" smtClean="0"/>
              <a:t>Realtime</a:t>
            </a:r>
            <a:r>
              <a:rPr lang="en-US" dirty="0" smtClean="0"/>
              <a:t> Database)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6721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repository snapshot (Redirect to login Page after successful </a:t>
            </a:r>
            <a:r>
              <a:rPr lang="en-US" dirty="0"/>
              <a:t>r</a:t>
            </a:r>
            <a:r>
              <a:rPr lang="en-US" dirty="0" smtClean="0"/>
              <a:t>egistration)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780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front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72" y="1825625"/>
            <a:ext cx="9220455" cy="4351338"/>
          </a:xfrm>
        </p:spPr>
      </p:pic>
    </p:spTree>
    <p:extLst>
      <p:ext uri="{BB962C8B-B14F-4D97-AF65-F5344CB8AC3E}">
        <p14:creationId xmlns:p14="http://schemas.microsoft.com/office/powerpoint/2010/main" val="9662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86" y="1355725"/>
            <a:ext cx="8208691" cy="4821238"/>
          </a:xfrm>
        </p:spPr>
      </p:pic>
    </p:spTree>
    <p:extLst>
      <p:ext uri="{BB962C8B-B14F-4D97-AF65-F5344CB8AC3E}">
        <p14:creationId xmlns:p14="http://schemas.microsoft.com/office/powerpoint/2010/main" val="14012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33" y="1825625"/>
            <a:ext cx="7571134" cy="4351338"/>
          </a:xfrm>
        </p:spPr>
      </p:pic>
    </p:spTree>
    <p:extLst>
      <p:ext uri="{BB962C8B-B14F-4D97-AF65-F5344CB8AC3E}">
        <p14:creationId xmlns:p14="http://schemas.microsoft.com/office/powerpoint/2010/main" val="40966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/>
              <a:t>This week's commits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759"/>
            <a:ext cx="10515600" cy="4682445"/>
          </a:xfrm>
        </p:spPr>
      </p:pic>
    </p:spTree>
    <p:extLst>
      <p:ext uri="{BB962C8B-B14F-4D97-AF65-F5344CB8AC3E}">
        <p14:creationId xmlns:p14="http://schemas.microsoft.com/office/powerpoint/2010/main" val="19760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51" y="1825625"/>
            <a:ext cx="6689097" cy="4351338"/>
          </a:xfrm>
        </p:spPr>
      </p:pic>
    </p:spTree>
    <p:extLst>
      <p:ext uri="{BB962C8B-B14F-4D97-AF65-F5344CB8AC3E}">
        <p14:creationId xmlns:p14="http://schemas.microsoft.com/office/powerpoint/2010/main" val="352722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8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3" y="1446213"/>
            <a:ext cx="9713434" cy="4730750"/>
          </a:xfrm>
        </p:spPr>
      </p:pic>
    </p:spTree>
    <p:extLst>
      <p:ext uri="{BB962C8B-B14F-4D97-AF65-F5344CB8AC3E}">
        <p14:creationId xmlns:p14="http://schemas.microsoft.com/office/powerpoint/2010/main" val="40119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US" dirty="0"/>
              <a:t>Local repository </a:t>
            </a:r>
            <a:r>
              <a:rPr lang="en-US" dirty="0" smtClean="0"/>
              <a:t>snapshot (Splash Screen)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009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/>
          <a:lstStyle/>
          <a:p>
            <a:r>
              <a:rPr lang="en-US" dirty="0" smtClean="0"/>
              <a:t>Local repository snapshot (Get Started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11" y="1363663"/>
            <a:ext cx="8556977" cy="4813300"/>
          </a:xfrm>
        </p:spPr>
      </p:pic>
    </p:spTree>
    <p:extLst>
      <p:ext uri="{BB962C8B-B14F-4D97-AF65-F5344CB8AC3E}">
        <p14:creationId xmlns:p14="http://schemas.microsoft.com/office/powerpoint/2010/main" val="38557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CSE299</vt:lpstr>
      <vt:lpstr>Github front page</vt:lpstr>
      <vt:lpstr>Github board</vt:lpstr>
      <vt:lpstr>Github board</vt:lpstr>
      <vt:lpstr>This week's commits</vt:lpstr>
      <vt:lpstr>Issues</vt:lpstr>
      <vt:lpstr>Milestones</vt:lpstr>
      <vt:lpstr>Local repository snapshot (Splash Screen)</vt:lpstr>
      <vt:lpstr>Local repository snapshot (Get Started Page)</vt:lpstr>
      <vt:lpstr>Local repository snapshot (SignUp Page)</vt:lpstr>
      <vt:lpstr>Local repository snapshot (Creating Account Dialog)</vt:lpstr>
      <vt:lpstr>Local repository snapshot (Firebase Analytics)</vt:lpstr>
      <vt:lpstr>Local repository snapshot (Realtime Database)</vt:lpstr>
      <vt:lpstr>Local repository snapshot (Redirect to login Page after successful registration)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Abir hossain</dc:creator>
  <cp:lastModifiedBy>Abir hossain</cp:lastModifiedBy>
  <cp:revision>3</cp:revision>
  <dcterms:created xsi:type="dcterms:W3CDTF">2020-12-09T08:40:01Z</dcterms:created>
  <dcterms:modified xsi:type="dcterms:W3CDTF">2020-12-09T08:50:44Z</dcterms:modified>
</cp:coreProperties>
</file>