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69" r:id="rId7"/>
    <p:sldId id="273" r:id="rId8"/>
    <p:sldId id="274" r:id="rId9"/>
    <p:sldId id="275" r:id="rId10"/>
    <p:sldId id="258" r:id="rId11"/>
    <p:sldId id="276" r:id="rId12"/>
    <p:sldId id="277" r:id="rId13"/>
    <p:sldId id="278" r:id="rId14"/>
    <p:sldId id="279" r:id="rId15"/>
    <p:sldId id="280" r:id="rId16"/>
    <p:sldId id="281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5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9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5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3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4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5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3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1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2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4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6664F-1850-47DF-9211-5B7D10D60696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5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2862" y="623454"/>
            <a:ext cx="6281651" cy="88314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CSE299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3217" y="1798176"/>
            <a:ext cx="8920943" cy="3663286"/>
          </a:xfrm>
        </p:spPr>
        <p:txBody>
          <a:bodyPr/>
          <a:lstStyle/>
          <a:p>
            <a:r>
              <a:rPr lang="en-US" sz="2800" dirty="0"/>
              <a:t>Final Presentation</a:t>
            </a:r>
          </a:p>
          <a:p>
            <a:r>
              <a:rPr lang="en-US" sz="2800" dirty="0"/>
              <a:t>Sec: 03</a:t>
            </a:r>
          </a:p>
          <a:p>
            <a:r>
              <a:rPr lang="en-US" sz="2800" dirty="0"/>
              <a:t>Group: 03</a:t>
            </a:r>
          </a:p>
          <a:p>
            <a:r>
              <a:rPr lang="en-US" sz="2800" dirty="0"/>
              <a:t>Member Name: MD Abir Hossain</a:t>
            </a:r>
          </a:p>
          <a:p>
            <a:r>
              <a:rPr lang="en-US" sz="2800" dirty="0"/>
              <a:t>ID: 1731597042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38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533"/>
          </a:xfrm>
        </p:spPr>
        <p:txBody>
          <a:bodyPr/>
          <a:lstStyle/>
          <a:p>
            <a:r>
              <a:rPr lang="en-US" dirty="0"/>
              <a:t>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3BEF91-7115-4559-8A3F-193E97E77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895" y="1456509"/>
            <a:ext cx="6909448" cy="4826164"/>
          </a:xfrm>
        </p:spPr>
      </p:pic>
    </p:spTree>
    <p:extLst>
      <p:ext uri="{BB962C8B-B14F-4D97-AF65-F5344CB8AC3E}">
        <p14:creationId xmlns:p14="http://schemas.microsoft.com/office/powerpoint/2010/main" val="140124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533"/>
          </a:xfrm>
        </p:spPr>
        <p:txBody>
          <a:bodyPr/>
          <a:lstStyle/>
          <a:p>
            <a:r>
              <a:rPr lang="en-US" dirty="0"/>
              <a:t>Splash Screen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ED65B1-8D7C-40D7-A13E-51797F506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38" y="1253331"/>
            <a:ext cx="2437524" cy="4351338"/>
          </a:xfrm>
        </p:spPr>
      </p:pic>
    </p:spTree>
    <p:extLst>
      <p:ext uri="{BB962C8B-B14F-4D97-AF65-F5344CB8AC3E}">
        <p14:creationId xmlns:p14="http://schemas.microsoft.com/office/powerpoint/2010/main" val="2014437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533"/>
          </a:xfrm>
        </p:spPr>
        <p:txBody>
          <a:bodyPr/>
          <a:lstStyle/>
          <a:p>
            <a:r>
              <a:rPr lang="en-US" dirty="0"/>
              <a:t>Get Started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00A234-A041-48DF-9615-EF22DE367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744" y="1213658"/>
            <a:ext cx="2410172" cy="4351338"/>
          </a:xfrm>
        </p:spPr>
      </p:pic>
    </p:spTree>
    <p:extLst>
      <p:ext uri="{BB962C8B-B14F-4D97-AF65-F5344CB8AC3E}">
        <p14:creationId xmlns:p14="http://schemas.microsoft.com/office/powerpoint/2010/main" val="1949519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533"/>
          </a:xfrm>
        </p:spPr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026DC3-B536-4DBA-8C58-1539B696C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717" y="1213658"/>
            <a:ext cx="2483670" cy="4351338"/>
          </a:xfrm>
        </p:spPr>
      </p:pic>
    </p:spTree>
    <p:extLst>
      <p:ext uri="{BB962C8B-B14F-4D97-AF65-F5344CB8AC3E}">
        <p14:creationId xmlns:p14="http://schemas.microsoft.com/office/powerpoint/2010/main" val="1897389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533"/>
          </a:xfrm>
        </p:spPr>
        <p:txBody>
          <a:bodyPr/>
          <a:lstStyle/>
          <a:p>
            <a:r>
              <a:rPr lang="en-US" dirty="0"/>
              <a:t>Category Chooser &amp; Add Product (Admin)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47FE4BA-E5E9-40DF-BE7A-5CCFFA2A7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617" y="1582345"/>
            <a:ext cx="2424594" cy="4351338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D14537-AF5B-416D-8B27-CD1358648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519" y="1582346"/>
            <a:ext cx="25194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04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533"/>
          </a:xfrm>
        </p:spPr>
        <p:txBody>
          <a:bodyPr/>
          <a:lstStyle/>
          <a:p>
            <a:r>
              <a:rPr lang="en-US" dirty="0"/>
              <a:t>Home Activity &amp; Navbar (Client)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F6960B-7B29-46EE-8FB1-1455D4948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32" y="1733346"/>
            <a:ext cx="2288089" cy="43513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8E9746-737A-4612-948D-CDA6589E0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780" y="1733347"/>
            <a:ext cx="24922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61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533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 &amp; Product details &amp; Add to cart (Client)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C24F18-C122-4AE3-A7ED-1FA245454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42" y="1148724"/>
            <a:ext cx="2721742" cy="526891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703C8E-08E5-4658-83B1-703CC95A4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305" y="1443348"/>
            <a:ext cx="2586488" cy="474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7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533"/>
          </a:xfrm>
        </p:spPr>
        <p:txBody>
          <a:bodyPr>
            <a:normAutofit/>
          </a:bodyPr>
          <a:lstStyle/>
          <a:p>
            <a:r>
              <a:rPr lang="en-US" dirty="0"/>
              <a:t>Cart List &amp; Checkout(Client)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A58B94-E6A7-4526-8DE2-38849B764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747" y="1633107"/>
            <a:ext cx="2304036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E3A066-2443-4912-BAD9-0F7E1F1B7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428" y="1633107"/>
            <a:ext cx="2304036" cy="433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0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780"/>
          </a:xfrm>
        </p:spPr>
        <p:txBody>
          <a:bodyPr/>
          <a:lstStyle/>
          <a:p>
            <a:r>
              <a:rPr lang="en-US" dirty="0"/>
              <a:t>Project Readme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315" y="1113906"/>
            <a:ext cx="6130470" cy="5722179"/>
          </a:xfrm>
        </p:spPr>
      </p:pic>
    </p:spTree>
    <p:extLst>
      <p:ext uri="{BB962C8B-B14F-4D97-AF65-F5344CB8AC3E}">
        <p14:creationId xmlns:p14="http://schemas.microsoft.com/office/powerpoint/2010/main" val="96620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780"/>
          </a:xfrm>
        </p:spPr>
        <p:txBody>
          <a:bodyPr/>
          <a:lstStyle/>
          <a:p>
            <a:r>
              <a:rPr lang="en-US" dirty="0"/>
              <a:t>Project Readme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772" y="1113906"/>
            <a:ext cx="5024455" cy="5201253"/>
          </a:xfrm>
        </p:spPr>
      </p:pic>
    </p:spTree>
    <p:extLst>
      <p:ext uri="{BB962C8B-B14F-4D97-AF65-F5344CB8AC3E}">
        <p14:creationId xmlns:p14="http://schemas.microsoft.com/office/powerpoint/2010/main" val="365178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780"/>
          </a:xfrm>
        </p:spPr>
        <p:txBody>
          <a:bodyPr/>
          <a:lstStyle/>
          <a:p>
            <a:r>
              <a:rPr lang="en-US" dirty="0"/>
              <a:t>Project Readme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15" y="1399740"/>
            <a:ext cx="6540661" cy="5101268"/>
          </a:xfrm>
        </p:spPr>
      </p:pic>
    </p:spTree>
    <p:extLst>
      <p:ext uri="{BB962C8B-B14F-4D97-AF65-F5344CB8AC3E}">
        <p14:creationId xmlns:p14="http://schemas.microsoft.com/office/powerpoint/2010/main" val="320605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780"/>
          </a:xfrm>
        </p:spPr>
        <p:txBody>
          <a:bodyPr/>
          <a:lstStyle/>
          <a:p>
            <a:r>
              <a:rPr lang="en-US" dirty="0"/>
              <a:t>Project Readme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15" y="1412265"/>
            <a:ext cx="5622569" cy="4918941"/>
          </a:xfrm>
        </p:spPr>
      </p:pic>
    </p:spTree>
    <p:extLst>
      <p:ext uri="{BB962C8B-B14F-4D97-AF65-F5344CB8AC3E}">
        <p14:creationId xmlns:p14="http://schemas.microsoft.com/office/powerpoint/2010/main" val="387660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575175" cy="1081290"/>
          </a:xfrm>
        </p:spPr>
        <p:txBody>
          <a:bodyPr>
            <a:normAutofit/>
          </a:bodyPr>
          <a:lstStyle/>
          <a:p>
            <a:r>
              <a:rPr lang="en-US" dirty="0"/>
              <a:t>This week's commits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3C76CB-5B5F-47F2-BC23-80CA007D5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223" y="1245080"/>
            <a:ext cx="7091173" cy="4937606"/>
          </a:xfrm>
        </p:spPr>
      </p:pic>
    </p:spTree>
    <p:extLst>
      <p:ext uri="{BB962C8B-B14F-4D97-AF65-F5344CB8AC3E}">
        <p14:creationId xmlns:p14="http://schemas.microsoft.com/office/powerpoint/2010/main" val="3507807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575175" cy="1081290"/>
          </a:xfrm>
        </p:spPr>
        <p:txBody>
          <a:bodyPr>
            <a:normAutofit/>
          </a:bodyPr>
          <a:lstStyle/>
          <a:p>
            <a:r>
              <a:rPr lang="en-US" dirty="0"/>
              <a:t>This week's commits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5A4E8B-BC62-435D-AFE4-D1B4BBCD7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07" y="1446416"/>
            <a:ext cx="8267364" cy="4726177"/>
          </a:xfrm>
        </p:spPr>
      </p:pic>
    </p:spTree>
    <p:extLst>
      <p:ext uri="{BB962C8B-B14F-4D97-AF65-F5344CB8AC3E}">
        <p14:creationId xmlns:p14="http://schemas.microsoft.com/office/powerpoint/2010/main" val="271476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575175" cy="1081290"/>
          </a:xfrm>
        </p:spPr>
        <p:txBody>
          <a:bodyPr>
            <a:normAutofit/>
          </a:bodyPr>
          <a:lstStyle/>
          <a:p>
            <a:r>
              <a:rPr lang="en-US" dirty="0"/>
              <a:t>This week's commits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5025C4-47B0-4E28-AC21-A2FBE2CC4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007" y="1446416"/>
            <a:ext cx="7775557" cy="5176775"/>
          </a:xfrm>
        </p:spPr>
      </p:pic>
    </p:spTree>
    <p:extLst>
      <p:ext uri="{BB962C8B-B14F-4D97-AF65-F5344CB8AC3E}">
        <p14:creationId xmlns:p14="http://schemas.microsoft.com/office/powerpoint/2010/main" val="301325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575175" cy="1081290"/>
          </a:xfrm>
        </p:spPr>
        <p:txBody>
          <a:bodyPr>
            <a:normAutofit/>
          </a:bodyPr>
          <a:lstStyle/>
          <a:p>
            <a:r>
              <a:rPr lang="en-US" dirty="0"/>
              <a:t>This week's commits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7A8D81-D358-4C3F-8040-DA5057E6F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74" y="2153793"/>
            <a:ext cx="10515600" cy="2352764"/>
          </a:xfrm>
        </p:spPr>
      </p:pic>
    </p:spTree>
    <p:extLst>
      <p:ext uri="{BB962C8B-B14F-4D97-AF65-F5344CB8AC3E}">
        <p14:creationId xmlns:p14="http://schemas.microsoft.com/office/powerpoint/2010/main" val="1483682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78</Words>
  <Application>Microsoft Office PowerPoint</Application>
  <PresentationFormat>Widescreen</PresentationFormat>
  <Paragraphs>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CSE299</vt:lpstr>
      <vt:lpstr>Project Readme</vt:lpstr>
      <vt:lpstr>Project Readme</vt:lpstr>
      <vt:lpstr>Project Readme</vt:lpstr>
      <vt:lpstr>Project Readme</vt:lpstr>
      <vt:lpstr>This week's commits</vt:lpstr>
      <vt:lpstr>This week's commits</vt:lpstr>
      <vt:lpstr>This week's commits</vt:lpstr>
      <vt:lpstr>This week's commits</vt:lpstr>
      <vt:lpstr>Board</vt:lpstr>
      <vt:lpstr>Splash Screen</vt:lpstr>
      <vt:lpstr>Get Started</vt:lpstr>
      <vt:lpstr>Login Page</vt:lpstr>
      <vt:lpstr>Category Chooser &amp; Add Product (Admin)</vt:lpstr>
      <vt:lpstr>Home Activity &amp; Navbar (Client)</vt:lpstr>
      <vt:lpstr>Product &amp; Product details &amp; Add to cart (Client)</vt:lpstr>
      <vt:lpstr>Cart List &amp; Checkout(Client)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CSE299</dc:title>
  <dc:creator>Abir hossain</dc:creator>
  <cp:lastModifiedBy>Md Abir Hossain</cp:lastModifiedBy>
  <cp:revision>7</cp:revision>
  <dcterms:created xsi:type="dcterms:W3CDTF">2020-12-09T08:40:01Z</dcterms:created>
  <dcterms:modified xsi:type="dcterms:W3CDTF">2021-01-16T08:10:45Z</dcterms:modified>
</cp:coreProperties>
</file>