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74" r:id="rId9"/>
    <p:sldId id="275" r:id="rId10"/>
    <p:sldId id="276" r:id="rId11"/>
    <p:sldId id="25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64F-1850-47DF-9211-5B7D10D6069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862" y="623454"/>
            <a:ext cx="6281651" cy="8831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CSE299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217" y="1798176"/>
            <a:ext cx="8920943" cy="3663286"/>
          </a:xfrm>
        </p:spPr>
        <p:txBody>
          <a:bodyPr/>
          <a:lstStyle/>
          <a:p>
            <a:r>
              <a:rPr lang="en-US" sz="2800" dirty="0" smtClean="0"/>
              <a:t>Week: 06</a:t>
            </a:r>
          </a:p>
          <a:p>
            <a:r>
              <a:rPr lang="en-US" sz="2800" dirty="0" smtClean="0"/>
              <a:t>Sec: 03</a:t>
            </a:r>
          </a:p>
          <a:p>
            <a:r>
              <a:rPr lang="en-US" sz="2800" dirty="0" smtClean="0"/>
              <a:t>Group: 03</a:t>
            </a:r>
          </a:p>
          <a:p>
            <a:r>
              <a:rPr lang="en-US" sz="2800" dirty="0" smtClean="0"/>
              <a:t>Member Name: MD Abir Hossain</a:t>
            </a:r>
          </a:p>
          <a:p>
            <a:r>
              <a:rPr lang="en-US" sz="2800" dirty="0" smtClean="0"/>
              <a:t>ID: 1731597042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2" y="1658987"/>
            <a:ext cx="10698272" cy="4315928"/>
          </a:xfrm>
        </p:spPr>
      </p:pic>
    </p:spTree>
    <p:extLst>
      <p:ext uri="{BB962C8B-B14F-4D97-AF65-F5344CB8AC3E}">
        <p14:creationId xmlns:p14="http://schemas.microsoft.com/office/powerpoint/2010/main" val="348849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0" y="1352810"/>
            <a:ext cx="10550632" cy="5085567"/>
          </a:xfrm>
        </p:spPr>
      </p:pic>
    </p:spTree>
    <p:extLst>
      <p:ext uri="{BB962C8B-B14F-4D97-AF65-F5344CB8AC3E}">
        <p14:creationId xmlns:p14="http://schemas.microsoft.com/office/powerpoint/2010/main" val="140124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5" y="1099115"/>
            <a:ext cx="8229600" cy="5316988"/>
          </a:xfrm>
        </p:spPr>
      </p:pic>
    </p:spTree>
    <p:extLst>
      <p:ext uri="{BB962C8B-B14F-4D97-AF65-F5344CB8AC3E}">
        <p14:creationId xmlns:p14="http://schemas.microsoft.com/office/powerpoint/2010/main" val="352722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15" y="1113906"/>
            <a:ext cx="6130470" cy="5722179"/>
          </a:xfrm>
        </p:spPr>
      </p:pic>
    </p:spTree>
    <p:extLst>
      <p:ext uri="{BB962C8B-B14F-4D97-AF65-F5344CB8AC3E}">
        <p14:creationId xmlns:p14="http://schemas.microsoft.com/office/powerpoint/2010/main" val="96620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72" y="1113906"/>
            <a:ext cx="5024455" cy="5201253"/>
          </a:xfrm>
        </p:spPr>
      </p:pic>
    </p:spTree>
    <p:extLst>
      <p:ext uri="{BB962C8B-B14F-4D97-AF65-F5344CB8AC3E}">
        <p14:creationId xmlns:p14="http://schemas.microsoft.com/office/powerpoint/2010/main" val="36517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15" y="1399740"/>
            <a:ext cx="6540661" cy="5101268"/>
          </a:xfrm>
        </p:spPr>
      </p:pic>
    </p:spTree>
    <p:extLst>
      <p:ext uri="{BB962C8B-B14F-4D97-AF65-F5344CB8AC3E}">
        <p14:creationId xmlns:p14="http://schemas.microsoft.com/office/powerpoint/2010/main" val="320605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15" y="1412265"/>
            <a:ext cx="5622569" cy="4918941"/>
          </a:xfrm>
        </p:spPr>
      </p:pic>
    </p:spTree>
    <p:extLst>
      <p:ext uri="{BB962C8B-B14F-4D97-AF65-F5344CB8AC3E}">
        <p14:creationId xmlns:p14="http://schemas.microsoft.com/office/powerpoint/2010/main" val="38766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3" y="1271052"/>
            <a:ext cx="9961926" cy="5242483"/>
          </a:xfrm>
        </p:spPr>
      </p:pic>
    </p:spTree>
    <p:extLst>
      <p:ext uri="{BB962C8B-B14F-4D97-AF65-F5344CB8AC3E}">
        <p14:creationId xmlns:p14="http://schemas.microsoft.com/office/powerpoint/2010/main" val="350780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42" y="1446416"/>
            <a:ext cx="10078732" cy="4991962"/>
          </a:xfrm>
        </p:spPr>
      </p:pic>
    </p:spTree>
    <p:extLst>
      <p:ext uri="{BB962C8B-B14F-4D97-AF65-F5344CB8AC3E}">
        <p14:creationId xmlns:p14="http://schemas.microsoft.com/office/powerpoint/2010/main" val="271476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7" y="1446416"/>
            <a:ext cx="11195342" cy="4979436"/>
          </a:xfrm>
        </p:spPr>
      </p:pic>
    </p:spTree>
    <p:extLst>
      <p:ext uri="{BB962C8B-B14F-4D97-AF65-F5344CB8AC3E}">
        <p14:creationId xmlns:p14="http://schemas.microsoft.com/office/powerpoint/2010/main" val="301325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12" y="1340284"/>
            <a:ext cx="9757775" cy="5235879"/>
          </a:xfrm>
        </p:spPr>
      </p:pic>
    </p:spTree>
    <p:extLst>
      <p:ext uri="{BB962C8B-B14F-4D97-AF65-F5344CB8AC3E}">
        <p14:creationId xmlns:p14="http://schemas.microsoft.com/office/powerpoint/2010/main" val="10845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CSE299</vt:lpstr>
      <vt:lpstr>Project Readme</vt:lpstr>
      <vt:lpstr>Project Readme</vt:lpstr>
      <vt:lpstr>Project Readme</vt:lpstr>
      <vt:lpstr>Project Readme</vt:lpstr>
      <vt:lpstr>This week's commits</vt:lpstr>
      <vt:lpstr>This week's commits</vt:lpstr>
      <vt:lpstr>This week's commits</vt:lpstr>
      <vt:lpstr>This week's commits</vt:lpstr>
      <vt:lpstr>This week's commits</vt:lpstr>
      <vt:lpstr>Board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</dc:title>
  <dc:creator>Abir hossain</dc:creator>
  <cp:lastModifiedBy>Abir hossain</cp:lastModifiedBy>
  <cp:revision>4</cp:revision>
  <dcterms:created xsi:type="dcterms:W3CDTF">2020-12-09T08:40:01Z</dcterms:created>
  <dcterms:modified xsi:type="dcterms:W3CDTF">2020-12-22T19:35:32Z</dcterms:modified>
</cp:coreProperties>
</file>