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64F-1850-47DF-9211-5B7D10D606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862" y="623454"/>
            <a:ext cx="6281651" cy="8831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CSE299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217" y="1798176"/>
            <a:ext cx="8920943" cy="3663286"/>
          </a:xfrm>
        </p:spPr>
        <p:txBody>
          <a:bodyPr/>
          <a:lstStyle/>
          <a:p>
            <a:r>
              <a:rPr lang="en-US" sz="2800" dirty="0" smtClean="0"/>
              <a:t>Week: </a:t>
            </a:r>
            <a:r>
              <a:rPr lang="en-US" sz="2800" dirty="0" smtClean="0"/>
              <a:t>10</a:t>
            </a:r>
            <a:endParaRPr lang="en-US" sz="2800" dirty="0" smtClean="0"/>
          </a:p>
          <a:p>
            <a:r>
              <a:rPr lang="en-US" sz="2800" dirty="0" smtClean="0"/>
              <a:t>Sec: 03</a:t>
            </a:r>
          </a:p>
          <a:p>
            <a:r>
              <a:rPr lang="en-US" sz="2800" dirty="0" smtClean="0"/>
              <a:t>Group: 03</a:t>
            </a:r>
          </a:p>
          <a:p>
            <a:r>
              <a:rPr lang="en-US" sz="2800" dirty="0" smtClean="0"/>
              <a:t>Member Name: MD Abir Hossain</a:t>
            </a:r>
          </a:p>
          <a:p>
            <a:r>
              <a:rPr lang="en-US" sz="2800" dirty="0" smtClean="0"/>
              <a:t>ID: 1731597042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15" y="1113906"/>
            <a:ext cx="6130470" cy="5722179"/>
          </a:xfrm>
        </p:spPr>
      </p:pic>
    </p:spTree>
    <p:extLst>
      <p:ext uri="{BB962C8B-B14F-4D97-AF65-F5344CB8AC3E}">
        <p14:creationId xmlns:p14="http://schemas.microsoft.com/office/powerpoint/2010/main" val="9662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72" y="1113906"/>
            <a:ext cx="5024455" cy="5201253"/>
          </a:xfrm>
        </p:spPr>
      </p:pic>
    </p:spTree>
    <p:extLst>
      <p:ext uri="{BB962C8B-B14F-4D97-AF65-F5344CB8AC3E}">
        <p14:creationId xmlns:p14="http://schemas.microsoft.com/office/powerpoint/2010/main" val="36517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5" y="1399740"/>
            <a:ext cx="6540661" cy="5101268"/>
          </a:xfrm>
        </p:spPr>
      </p:pic>
    </p:spTree>
    <p:extLst>
      <p:ext uri="{BB962C8B-B14F-4D97-AF65-F5344CB8AC3E}">
        <p14:creationId xmlns:p14="http://schemas.microsoft.com/office/powerpoint/2010/main" val="32060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15" y="1412265"/>
            <a:ext cx="5622569" cy="4918941"/>
          </a:xfrm>
        </p:spPr>
      </p:pic>
    </p:spTree>
    <p:extLst>
      <p:ext uri="{BB962C8B-B14F-4D97-AF65-F5344CB8AC3E}">
        <p14:creationId xmlns:p14="http://schemas.microsoft.com/office/powerpoint/2010/main" val="38766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6" y="1213241"/>
            <a:ext cx="7503091" cy="5433941"/>
          </a:xfrm>
        </p:spPr>
      </p:pic>
    </p:spTree>
    <p:extLst>
      <p:ext uri="{BB962C8B-B14F-4D97-AF65-F5344CB8AC3E}">
        <p14:creationId xmlns:p14="http://schemas.microsoft.com/office/powerpoint/2010/main" val="350780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78" y="1587630"/>
            <a:ext cx="8722614" cy="4748980"/>
          </a:xfrm>
        </p:spPr>
      </p:pic>
    </p:spTree>
    <p:extLst>
      <p:ext uri="{BB962C8B-B14F-4D97-AF65-F5344CB8AC3E}">
        <p14:creationId xmlns:p14="http://schemas.microsoft.com/office/powerpoint/2010/main" val="271476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9" y="1446416"/>
            <a:ext cx="7016234" cy="4820678"/>
          </a:xfrm>
        </p:spPr>
      </p:pic>
    </p:spTree>
    <p:extLst>
      <p:ext uri="{BB962C8B-B14F-4D97-AF65-F5344CB8AC3E}">
        <p14:creationId xmlns:p14="http://schemas.microsoft.com/office/powerpoint/2010/main" val="301325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17" y="547970"/>
            <a:ext cx="7648106" cy="6031558"/>
          </a:xfrm>
        </p:spPr>
      </p:pic>
    </p:spTree>
    <p:extLst>
      <p:ext uri="{BB962C8B-B14F-4D97-AF65-F5344CB8AC3E}">
        <p14:creationId xmlns:p14="http://schemas.microsoft.com/office/powerpoint/2010/main" val="14012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CSE299</vt:lpstr>
      <vt:lpstr>Project Readme</vt:lpstr>
      <vt:lpstr>Project Readme</vt:lpstr>
      <vt:lpstr>Project Readme</vt:lpstr>
      <vt:lpstr>Project Readme</vt:lpstr>
      <vt:lpstr>This week's commits</vt:lpstr>
      <vt:lpstr>This week's commits</vt:lpstr>
      <vt:lpstr>This week's commits</vt:lpstr>
      <vt:lpstr>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Abir hossain</dc:creator>
  <cp:lastModifiedBy>Abir hossain</cp:lastModifiedBy>
  <cp:revision>6</cp:revision>
  <dcterms:created xsi:type="dcterms:W3CDTF">2020-12-09T08:40:01Z</dcterms:created>
  <dcterms:modified xsi:type="dcterms:W3CDTF">2021-01-06T07:32:27Z</dcterms:modified>
</cp:coreProperties>
</file>