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17872-970F-4D4B-A6CD-F26A34F977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5EFF1D-4A46-4113-BE4B-69C0E4575D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9A6633-BA3F-4321-892E-C8C709459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80F3A-E8A3-40AC-801F-CD01AB9EBDFC}" type="datetimeFigureOut">
              <a:rPr lang="en-US" smtClean="0"/>
              <a:t>30-Dec-20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A03FA4-7482-44C7-B501-65F495DDA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23833B-28F1-44A4-96EF-F1D4DF4C8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7B6E3-FD89-4047-8278-6797BD3ED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224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9E7F5-1535-4C02-8CCD-B797CEA95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D0F052-05B1-4300-9152-F35BFB9F2F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2C94D9-DDDE-4159-B447-DF7A6F584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80F3A-E8A3-40AC-801F-CD01AB9EBDFC}" type="datetimeFigureOut">
              <a:rPr lang="en-US" smtClean="0"/>
              <a:t>30-Dec-20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2C1008-17D6-469D-AC5B-C6DA15CD0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419982-BC11-41EF-946E-EB950E457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7B6E3-FD89-4047-8278-6797BD3ED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326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EBD580-B1F9-4858-A12C-80B58D0952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CB746C-2053-46A2-816D-2537F80A71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1E0D14-9FDB-42F1-A566-6A5280BEA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80F3A-E8A3-40AC-801F-CD01AB9EBDFC}" type="datetimeFigureOut">
              <a:rPr lang="en-US" smtClean="0"/>
              <a:t>30-Dec-20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A06CE9-96F5-48B8-8F61-F042ACAB6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DBC8DD-746E-417F-861C-60CFE6356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7B6E3-FD89-4047-8278-6797BD3ED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557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B8628-32C8-4A0C-9FCC-DE2990CB4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6A51E0-B8C6-4F5C-92E2-99C0B5D233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74B80C-FAA5-4BE8-AE62-C2F473659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80F3A-E8A3-40AC-801F-CD01AB9EBDFC}" type="datetimeFigureOut">
              <a:rPr lang="en-US" smtClean="0"/>
              <a:t>30-Dec-20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64C3BF-CD48-42F0-96D4-5571CF2CE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845830-7EAF-49E7-939F-AC741DC71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7B6E3-FD89-4047-8278-6797BD3ED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240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6C22C-EC86-4F54-9296-566E1FB68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369027-2116-4DB2-B938-3C3FCEC37B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BEBDAC-ABC6-4F02-A266-188E9C18B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80F3A-E8A3-40AC-801F-CD01AB9EBDFC}" type="datetimeFigureOut">
              <a:rPr lang="en-US" smtClean="0"/>
              <a:t>30-Dec-20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3BB88-7A06-4023-8649-9E9759DCD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C99FAC-2D25-4F02-9832-0563282B9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7B6E3-FD89-4047-8278-6797BD3ED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982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C09EA-D16F-4F1F-8371-CC5191278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C4395-F92A-4333-AF97-2EBBC74D26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AFE6E9-C2EE-4CC6-B6E2-095515260B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51A3C3-8221-4336-BA95-5CBA802E7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80F3A-E8A3-40AC-801F-CD01AB9EBDFC}" type="datetimeFigureOut">
              <a:rPr lang="en-US" smtClean="0"/>
              <a:t>30-Dec-20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1EB383-A745-492C-8C9C-2A687F034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3AC1E6-73EE-4243-B0E1-FC29DBBBB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7B6E3-FD89-4047-8278-6797BD3ED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315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BC982-1826-46F8-9976-CECFF456C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9B585C-199E-4E1C-A704-F287D9EEA5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1503C1-9015-4DC6-B701-A65DF35761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FD7229-EE85-480D-BE7F-22302F36B3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0B73D3-429D-42C0-A075-BDAEBC05B9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2916F7-C657-427E-B802-A2D120B66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80F3A-E8A3-40AC-801F-CD01AB9EBDFC}" type="datetimeFigureOut">
              <a:rPr lang="en-US" smtClean="0"/>
              <a:t>30-Dec-20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2D7C84-BFC9-4D96-9ED5-BEC1A7B08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3251ED-2BAB-4FDC-9DC8-2D9475EFF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7B6E3-FD89-4047-8278-6797BD3ED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132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F9EB7-F0AB-4233-A568-48839C80A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0551B7-64E6-4AE9-AB84-3990FD1F7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80F3A-E8A3-40AC-801F-CD01AB9EBDFC}" type="datetimeFigureOut">
              <a:rPr lang="en-US" smtClean="0"/>
              <a:t>30-Dec-20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0347DD-D607-4108-8E77-F89B6DBEA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68E1C2-4AF1-4FE3-8BC1-CBDD3494D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7B6E3-FD89-4047-8278-6797BD3ED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876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C185B2-DCED-4142-A235-A35604D93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80F3A-E8A3-40AC-801F-CD01AB9EBDFC}" type="datetimeFigureOut">
              <a:rPr lang="en-US" smtClean="0"/>
              <a:t>30-Dec-20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903B57-EA61-44AC-9D42-821A17903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227C7C-A258-4E82-A707-52432974D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7B6E3-FD89-4047-8278-6797BD3ED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52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4AD5A-A63B-475E-A1B0-31BAC03C6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E75B1-46AF-482B-8A06-FD37C3750D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480CB0-F7C0-4D91-B989-323CCB4E21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8102C8-2412-4377-AB34-41EE85884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80F3A-E8A3-40AC-801F-CD01AB9EBDFC}" type="datetimeFigureOut">
              <a:rPr lang="en-US" smtClean="0"/>
              <a:t>30-Dec-20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1BD48A-1EA0-443E-A8C8-54A528FAB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3F87D7-5DF7-4BBA-B449-6C6E7E1A5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7B6E3-FD89-4047-8278-6797BD3ED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679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90F23-A132-4AEB-821A-AD6CB898E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992B93-37B8-4B70-978A-C16B8AFF86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06BA5E-A1A3-4D51-8644-E6AB1C0F36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5FDFAE-3C8C-4089-AD6D-E929ACBEA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80F3A-E8A3-40AC-801F-CD01AB9EBDFC}" type="datetimeFigureOut">
              <a:rPr lang="en-US" smtClean="0"/>
              <a:t>30-Dec-20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F9BF40-B684-4126-AE3F-827C548B1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07A8FB-D3D9-4DD2-869E-985CDDC21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7B6E3-FD89-4047-8278-6797BD3ED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783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AF87BB-06B6-4CFA-9910-AAA5C1779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0AD5C1-B34A-4DE3-AC78-CE4DF34CFE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92B7A4-5946-40EC-83E1-DA1077B70B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F80F3A-E8A3-40AC-801F-CD01AB9EBDFC}" type="datetimeFigureOut">
              <a:rPr lang="en-US" smtClean="0"/>
              <a:t>30-Dec-20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08C20F-DFD3-4B72-AF2A-E3D5C714A8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881551-076F-425B-ABEB-5AAF3CE326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C7B6E3-FD89-4047-8278-6797BD3ED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211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031B65A-78B8-47D6-972E-A4D5C7C6AF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2271" y="1910593"/>
            <a:ext cx="10167458" cy="2686574"/>
          </a:xfrm>
        </p:spPr>
        <p:txBody>
          <a:bodyPr>
            <a:noAutofit/>
          </a:bodyPr>
          <a:lstStyle/>
          <a:p>
            <a:pPr algn="l"/>
            <a:r>
              <a:rPr lang="en-US" sz="2800" b="1" dirty="0"/>
              <a:t>Name: </a:t>
            </a:r>
            <a:r>
              <a:rPr lang="en-US" sz="2800" dirty="0"/>
              <a:t>Emamul Hassan</a:t>
            </a:r>
            <a:br>
              <a:rPr lang="en-US" sz="2800" b="1" dirty="0"/>
            </a:br>
            <a:r>
              <a:rPr lang="en-US" sz="2800" b="1" dirty="0"/>
              <a:t>ID: </a:t>
            </a:r>
            <a:r>
              <a:rPr lang="en-US" sz="2800" dirty="0"/>
              <a:t>1731250642</a:t>
            </a:r>
            <a:br>
              <a:rPr lang="en-US" sz="2800" b="1" dirty="0"/>
            </a:br>
            <a:r>
              <a:rPr lang="en-US" sz="2800" b="1" dirty="0"/>
              <a:t>Course: </a:t>
            </a:r>
            <a:r>
              <a:rPr lang="en-US" sz="2800" dirty="0"/>
              <a:t>CSE299</a:t>
            </a:r>
            <a:br>
              <a:rPr lang="en-US" sz="2800" b="1" dirty="0"/>
            </a:br>
            <a:r>
              <a:rPr lang="en-US" sz="2800" b="1" dirty="0"/>
              <a:t>Section: </a:t>
            </a:r>
            <a:r>
              <a:rPr lang="en-US" sz="2800" dirty="0"/>
              <a:t>3</a:t>
            </a:r>
            <a:br>
              <a:rPr lang="en-US" sz="2800" b="1" dirty="0"/>
            </a:br>
            <a:r>
              <a:rPr lang="en-US" sz="2800" b="1" dirty="0"/>
              <a:t>Group: </a:t>
            </a:r>
            <a:r>
              <a:rPr lang="en-US" sz="2800" dirty="0"/>
              <a:t>4</a:t>
            </a:r>
            <a:br>
              <a:rPr lang="en-US" sz="2800" b="1" dirty="0"/>
            </a:br>
            <a:endParaRPr lang="en-US" sz="2800" b="1" dirty="0"/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1CFA8FD6-9D6C-4894-B326-69BE8B2C5622}"/>
              </a:ext>
            </a:extLst>
          </p:cNvPr>
          <p:cNvSpPr txBox="1">
            <a:spLocks/>
          </p:cNvSpPr>
          <p:nvPr/>
        </p:nvSpPr>
        <p:spPr>
          <a:xfrm>
            <a:off x="0" y="829812"/>
            <a:ext cx="12192000" cy="78087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/>
              <a:t>Week 9 Submission</a:t>
            </a:r>
          </a:p>
        </p:txBody>
      </p:sp>
    </p:spTree>
    <p:extLst>
      <p:ext uri="{BB962C8B-B14F-4D97-AF65-F5344CB8AC3E}">
        <p14:creationId xmlns:p14="http://schemas.microsoft.com/office/powerpoint/2010/main" val="852220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F8F9128-5980-43EC-A1B6-892880AFF3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280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AF3C6A1-5B16-4711-9AE8-D0CD46B49C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82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1992B69-E3B2-44A5-9396-F744F788FA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4193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C9F2DF4-935C-405F-8F40-20E7A81498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760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A274143-B52D-4AD2-9E96-7FE1F0577F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5440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08DF2B6-61B2-46FB-B80F-3207F63825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7681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500E9FA-EC78-4C1B-B905-173A3F1288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4221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24</Words>
  <Application>Microsoft Office PowerPoint</Application>
  <PresentationFormat>Widescreen</PresentationFormat>
  <Paragraphs>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Name: Emamul Hassan ID: 1731250642 Course: CSE299 Section: 3 Group: 4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Name: Emamul Hassan ID: 1731250642 Course: CSE299 Section: 3 Group: 4 </dc:title>
  <dc:creator>Emamul Hassan</dc:creator>
  <cp:lastModifiedBy>Emamul Hassan</cp:lastModifiedBy>
  <cp:revision>4</cp:revision>
  <dcterms:created xsi:type="dcterms:W3CDTF">2020-12-22T20:39:25Z</dcterms:created>
  <dcterms:modified xsi:type="dcterms:W3CDTF">2020-12-30T08:21:15Z</dcterms:modified>
</cp:coreProperties>
</file>