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7872-970F-4D4B-A6CD-F26A34F97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EFF1D-4A46-4113-BE4B-69C0E4575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A6633-BA3F-4321-892E-C8C70945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03FA4-7482-44C7-B501-65F495DD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3833B-28F1-44A4-96EF-F1D4DF4C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2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E7F5-1535-4C02-8CCD-B797CEA9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0F052-05B1-4300-9152-F35BFB9F2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C94D9-DDDE-4159-B447-DF7A6F58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C1008-17D6-469D-AC5B-C6DA15CD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19982-BC11-41EF-946E-EB950E45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2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BD580-B1F9-4858-A12C-80B58D095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B746C-2053-46A2-816D-2537F80A7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E0D14-9FDB-42F1-A566-6A5280BE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06CE9-96F5-48B8-8F61-F042ACAB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BC8DD-746E-417F-861C-60CFE635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5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8628-32C8-4A0C-9FCC-DE2990CB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A51E0-B8C6-4F5C-92E2-99C0B5D23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4B80C-FAA5-4BE8-AE62-C2F473659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4C3BF-CD48-42F0-96D4-5571CF2C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5830-7EAF-49E7-939F-AC741DC7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4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C22C-EC86-4F54-9296-566E1FB68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69027-2116-4DB2-B938-3C3FCEC37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EBDAC-ABC6-4F02-A266-188E9C18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BB88-7A06-4023-8649-9E9759DC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9FAC-2D25-4F02-9832-0563282B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8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09EA-D16F-4F1F-8371-CC519127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C4395-F92A-4333-AF97-2EBBC74D2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FE6E9-C2EE-4CC6-B6E2-095515260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1A3C3-8221-4336-BA95-5CBA802E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EB383-A745-492C-8C9C-2A687F03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AC1E6-73EE-4243-B0E1-FC29DBBB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1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C982-1826-46F8-9976-CECFF45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B585C-199E-4E1C-A704-F287D9EEA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503C1-9015-4DC6-B701-A65DF3576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D7229-EE85-480D-BE7F-22302F36B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B73D3-429D-42C0-A075-BDAEBC05B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916F7-C657-427E-B802-A2D120B6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D7C84-BFC9-4D96-9ED5-BEC1A7B0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251ED-2BAB-4FDC-9DC8-2D9475EF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3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9EB7-F0AB-4233-A568-48839C80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551B7-64E6-4AE9-AB84-3990FD1F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347DD-D607-4108-8E77-F89B6DBE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8E1C2-4AF1-4FE3-8BC1-CBDD3494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7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C185B2-DCED-4142-A235-A35604D9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03B57-EA61-44AC-9D42-821A1790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27C7C-A258-4E82-A707-52432974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AD5A-A63B-475E-A1B0-31BAC03C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75B1-46AF-482B-8A06-FD37C3750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80CB0-F7C0-4D91-B989-323CCB4E2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102C8-2412-4377-AB34-41EE8588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BD48A-1EA0-443E-A8C8-54A528FA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87D7-5DF7-4BBA-B449-6C6E7E1A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7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0F23-A132-4AEB-821A-AD6CB898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92B93-37B8-4B70-978A-C16B8AFF8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6BA5E-A1A3-4D51-8644-E6AB1C0F3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FDFAE-3C8C-4089-AD6D-E929ACBE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0F3A-E8A3-40AC-801F-CD01AB9EBDFC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9BF40-B684-4126-AE3F-827C548B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7A8FB-D3D9-4DD2-869E-985CDDC2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8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F87BB-06B6-4CFA-9910-AAA5C177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AD5C1-B34A-4DE3-AC78-CE4DF34CF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2B7A4-5946-40EC-83E1-DA1077B70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80F3A-E8A3-40AC-801F-CD01AB9EBDFC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8C20F-DFD3-4B72-AF2A-E3D5C714A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81551-076F-425B-ABEB-5AAF3CE32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B6E3-FD89-4047-8278-6797BD3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1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31B65A-78B8-47D6-972E-A4D5C7C6A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271" y="1910593"/>
            <a:ext cx="10167458" cy="2686574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Name: </a:t>
            </a:r>
            <a:r>
              <a:rPr lang="en-US" sz="2800" dirty="0"/>
              <a:t>Emamul Hassan</a:t>
            </a:r>
            <a:br>
              <a:rPr lang="en-US" sz="2800" b="1" dirty="0"/>
            </a:br>
            <a:r>
              <a:rPr lang="en-US" sz="2800" b="1" dirty="0"/>
              <a:t>ID: </a:t>
            </a:r>
            <a:r>
              <a:rPr lang="en-US" sz="2800" dirty="0"/>
              <a:t>1731250642</a:t>
            </a:r>
            <a:br>
              <a:rPr lang="en-US" sz="2800" b="1" dirty="0"/>
            </a:br>
            <a:r>
              <a:rPr lang="en-US" sz="2800" b="1" dirty="0"/>
              <a:t>Course: </a:t>
            </a:r>
            <a:r>
              <a:rPr lang="en-US" sz="2800" dirty="0"/>
              <a:t>CSE299</a:t>
            </a:r>
            <a:br>
              <a:rPr lang="en-US" sz="2800" b="1" dirty="0"/>
            </a:br>
            <a:r>
              <a:rPr lang="en-US" sz="2800" b="1" dirty="0"/>
              <a:t>Section: </a:t>
            </a:r>
            <a:r>
              <a:rPr lang="en-US" sz="2800" dirty="0"/>
              <a:t>3</a:t>
            </a:r>
            <a:br>
              <a:rPr lang="en-US" sz="2800" b="1" dirty="0"/>
            </a:br>
            <a:r>
              <a:rPr lang="en-US" sz="2800" b="1" dirty="0"/>
              <a:t>Group: </a:t>
            </a:r>
            <a:r>
              <a:rPr lang="en-US" sz="2800" dirty="0"/>
              <a:t>4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FA8FD6-9D6C-4894-B326-69BE8B2C5622}"/>
              </a:ext>
            </a:extLst>
          </p:cNvPr>
          <p:cNvSpPr txBox="1">
            <a:spLocks/>
          </p:cNvSpPr>
          <p:nvPr/>
        </p:nvSpPr>
        <p:spPr>
          <a:xfrm>
            <a:off x="0" y="829812"/>
            <a:ext cx="12192000" cy="780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Week 10 Submission</a:t>
            </a:r>
          </a:p>
        </p:txBody>
      </p:sp>
    </p:spTree>
    <p:extLst>
      <p:ext uri="{BB962C8B-B14F-4D97-AF65-F5344CB8AC3E}">
        <p14:creationId xmlns:p14="http://schemas.microsoft.com/office/powerpoint/2010/main" val="85222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34D93C-DE63-4EEC-B9E0-207DC827D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3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4046A2-E2E3-4906-B703-5EDD33B19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9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C62CDD-FC82-42FB-B9D0-95427565F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1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8C4E80-EA3B-4B3F-ACBC-A8FF890F8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4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2688C4-1DC5-4C6A-9385-59D95E0F4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7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8789C1-D8C4-44C0-94CE-8B5CE2252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0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E40C61-37D4-4D10-A185-F2FF8659B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8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AB3672-BFCD-4E44-B429-2B12E9366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8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186490-B05D-488B-B59F-EEEC3954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9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5E9939-EC53-424A-B6DA-AC14CAA3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8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24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Name: Emamul Hassan ID: 1731250642 Course: CSE299 Section: 3 Group: 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Emamul Hassan ID: 1731250642 Course: CSE299 Section: 3 Group: 4 </dc:title>
  <dc:creator>Emamul Hassan</dc:creator>
  <cp:lastModifiedBy>Emamul Hassan</cp:lastModifiedBy>
  <cp:revision>6</cp:revision>
  <dcterms:created xsi:type="dcterms:W3CDTF">2020-12-22T20:39:25Z</dcterms:created>
  <dcterms:modified xsi:type="dcterms:W3CDTF">2021-01-06T07:52:26Z</dcterms:modified>
</cp:coreProperties>
</file>