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96bc4801e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96bc4801e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96bc4801e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96bc4801e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6bc4801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6bc4801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6bc4801e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6bc4801e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SU-FA20-CSE299-3/Group05/blob/main/hasan.prantik@northsout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-Mahbub Hasan Prantik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ID - 1612751042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Email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hasan.prantik@northsouth.edu</a:t>
            </a:r>
            <a:endParaRPr sz="2000"/>
          </a:p>
        </p:txBody>
      </p:sp>
      <p:sp>
        <p:nvSpPr>
          <p:cNvPr id="135" name="Google Shape;135;p13"/>
          <p:cNvSpPr txBox="1"/>
          <p:nvPr/>
        </p:nvSpPr>
        <p:spPr>
          <a:xfrm>
            <a:off x="5747825" y="2605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31600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Readme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0" y="1143275"/>
            <a:ext cx="44752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95" y="1170125"/>
            <a:ext cx="4207506" cy="364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71000" y="2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Readme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36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50" y="1170125"/>
            <a:ext cx="4263750" cy="342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241725" y="184925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Commits in Week 08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737100" y="1017725"/>
            <a:ext cx="74103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0" y="953500"/>
            <a:ext cx="9115401" cy="41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Issues In Week 08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1155CC"/>
                </a:highlight>
              </a:rPr>
              <a:t>II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11700" y="1101225"/>
            <a:ext cx="42603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01225"/>
            <a:ext cx="4267199" cy="34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450" y="2032325"/>
            <a:ext cx="4568549" cy="10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