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Presented by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Mahbub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hasan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prantik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ID:1612751042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" y="0"/>
            <a:ext cx="120889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2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Presented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Windows User</dc:creator>
  <cp:lastModifiedBy>Windows User</cp:lastModifiedBy>
  <cp:revision>1</cp:revision>
  <dcterms:created xsi:type="dcterms:W3CDTF">2020-12-09T09:40:02Z</dcterms:created>
  <dcterms:modified xsi:type="dcterms:W3CDTF">2020-12-09T09:47:15Z</dcterms:modified>
</cp:coreProperties>
</file>