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font" Target="fonts/Roboto-regular.fntdata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96bc4801e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96bc4801e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96bc4801e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96bc4801e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96bc4801e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96bc4801e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6bc4801e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6bc4801e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NSU-FA20-CSE299-3/Group05/blob/main/hasan.prantik@northsouth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-Mahbub Hasan Prantik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ID - 1612751042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- 5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Email -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hasan.prantik@northsouth.edu</a:t>
            </a:r>
            <a:endParaRPr sz="2000"/>
          </a:p>
        </p:txBody>
      </p:sp>
      <p:sp>
        <p:nvSpPr>
          <p:cNvPr id="65" name="Google Shape;65;p13"/>
          <p:cNvSpPr txBox="1"/>
          <p:nvPr/>
        </p:nvSpPr>
        <p:spPr>
          <a:xfrm>
            <a:off x="5747825" y="2605325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31600"/>
            <a:ext cx="8520600" cy="5727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Readme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00" y="1143275"/>
            <a:ext cx="447529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095" y="1170125"/>
            <a:ext cx="4207506" cy="3640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71000" y="25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Project Readme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250" y="1152475"/>
            <a:ext cx="4267200" cy="3600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850" y="1170125"/>
            <a:ext cx="4263750" cy="342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241725" y="184925"/>
            <a:ext cx="8520600" cy="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Commits in Week 09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737100" y="1017725"/>
            <a:ext cx="74103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50" y="784200"/>
            <a:ext cx="6729700" cy="435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Issues In Week 09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155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778900" y="1101225"/>
            <a:ext cx="67416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6913" y="1633538"/>
            <a:ext cx="5210175" cy="18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4310875" y="658050"/>
            <a:ext cx="73380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