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66d32d6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66d32d6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d32d6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d32d6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66d32d66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66d32d6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66d32d66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66d32d66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612475" y="603375"/>
            <a:ext cx="63315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Mahbub Hasan Prantik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12475" y="2417300"/>
            <a:ext cx="6553800" cy="20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 - 1612751042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Week - 11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Date - 16 - Jan - 2021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455200" y="3092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Project Readme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240350" y="1480150"/>
            <a:ext cx="51045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75" y="1221125"/>
            <a:ext cx="5197201" cy="392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525" y="389450"/>
            <a:ext cx="3599099" cy="46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455200" y="3092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Project Readme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0" y="954638"/>
            <a:ext cx="51045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50" y="993775"/>
            <a:ext cx="4896474" cy="387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225" y="152400"/>
            <a:ext cx="3700376" cy="4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7" name="Google Shape;97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87575" y="0"/>
            <a:ext cx="3432900" cy="73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Commits Week 11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850" y="929625"/>
            <a:ext cx="4406149" cy="39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859500"/>
            <a:ext cx="4479475" cy="40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7" name="Google Shape;107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87575" y="0"/>
            <a:ext cx="3432900" cy="73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Commits Week 11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86200"/>
            <a:ext cx="4479476" cy="41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1875" y="410925"/>
            <a:ext cx="4379425" cy="456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7" name="Google Shape;117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87575" y="0"/>
            <a:ext cx="3432900" cy="73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Commits Week 11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900" y="875900"/>
            <a:ext cx="5962700" cy="40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83100" y="201450"/>
            <a:ext cx="86223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Issue Board Week 11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27" name="Google Shape;12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8" name="Google Shape;128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3150"/>
            <a:ext cx="4467225" cy="37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2632175" y="22830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9625" y="1173150"/>
            <a:ext cx="4463350" cy="37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8" name="Google Shape;138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2593525" y="101025"/>
            <a:ext cx="3432900" cy="8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Project UI</a:t>
            </a:r>
            <a:endParaRPr b="1" sz="3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00" y="1433500"/>
            <a:ext cx="4089475" cy="23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5700" y="1429850"/>
            <a:ext cx="4968925" cy="33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