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font" Target="fonts/Raleway-regular.fntdata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96bc4801e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96bc4801e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96bc4801e_0_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96bc4801e_0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96bc4801e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96bc4801e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96bc4801e_0_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96bc4801e_0_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NSU-FA20-CSE299-3/Group05/blob/main/hasan.prantik@northsouth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-Mahbub Hasan Prantik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ID - 1612751042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Group - 5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Email -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hasan.prantik@northsouth.edu</a:t>
            </a:r>
            <a:endParaRPr sz="2000"/>
          </a:p>
        </p:txBody>
      </p:sp>
      <p:sp>
        <p:nvSpPr>
          <p:cNvPr id="87" name="Google Shape;87;p13"/>
          <p:cNvSpPr txBox="1"/>
          <p:nvPr/>
        </p:nvSpPr>
        <p:spPr>
          <a:xfrm>
            <a:off x="5747825" y="260532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201450"/>
            <a:ext cx="8520600" cy="7089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Project </a:t>
            </a:r>
            <a:r>
              <a:rPr lang="en" sz="3000">
                <a:solidFill>
                  <a:srgbClr val="FFFFFF"/>
                </a:solidFill>
              </a:rPr>
              <a:t>R</a:t>
            </a:r>
            <a:r>
              <a:rPr lang="en" sz="30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PROJECT README</a:t>
            </a:r>
            <a:r>
              <a:rPr lang="en" sz="3000">
                <a:solidFill>
                  <a:srgbClr val="FFFFFF"/>
                </a:solidFill>
              </a:rPr>
              <a:t>e</a:t>
            </a:r>
            <a:r>
              <a:rPr lang="en">
                <a:solidFill>
                  <a:srgbClr val="FFFFFF"/>
                </a:solidFill>
              </a:rPr>
              <a:t>adme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00" y="1143275"/>
            <a:ext cx="4475295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095" y="1170125"/>
            <a:ext cx="4207506" cy="3640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471000" y="25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PROJECT README</a:t>
            </a:r>
            <a:endParaRPr sz="30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50" y="1152475"/>
            <a:ext cx="4267200" cy="3600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850" y="1170125"/>
            <a:ext cx="4263750" cy="3422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241725" y="184925"/>
            <a:ext cx="8520600" cy="832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Commits in Week 10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37100" y="1017725"/>
            <a:ext cx="3748200" cy="3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25" y="1049288"/>
            <a:ext cx="423205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700" y="1170125"/>
            <a:ext cx="307935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Issues In Week 09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1155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78900" y="1101225"/>
            <a:ext cx="3424500" cy="3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778900" y="24502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I</a:t>
            </a:r>
            <a:r>
              <a:rPr b="1" lang="en" sz="3000">
                <a:latin typeface="Lato"/>
                <a:ea typeface="Lato"/>
                <a:cs typeface="Lato"/>
                <a:sym typeface="Lato"/>
              </a:rPr>
              <a:t>ssues In Week 10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00" y="1101225"/>
            <a:ext cx="3758575" cy="248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0875" y="1714500"/>
            <a:ext cx="38647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