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4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1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2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6274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18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1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0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42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3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2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5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5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5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2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025E7E-8A72-4965-A752-2DB22AED0EE9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70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F916-984D-4171-ACA8-F2B547CA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1526507"/>
            <a:ext cx="9404723" cy="4219952"/>
          </a:xfrm>
        </p:spPr>
        <p:txBody>
          <a:bodyPr/>
          <a:lstStyle/>
          <a:p>
            <a:r>
              <a:rPr lang="en-US" dirty="0"/>
              <a:t>                     </a:t>
            </a:r>
            <a:r>
              <a:rPr lang="en-US" b="1" dirty="0"/>
              <a:t>CSE 299</a:t>
            </a:r>
            <a:br>
              <a:rPr lang="en-US" dirty="0"/>
            </a:br>
            <a:r>
              <a:rPr lang="en-US" b="1" dirty="0"/>
              <a:t>Week 09</a:t>
            </a:r>
            <a:br>
              <a:rPr lang="en-US" b="1" dirty="0"/>
            </a:br>
            <a:r>
              <a:rPr lang="en-US" b="1" dirty="0" err="1"/>
              <a:t>Fatin</a:t>
            </a:r>
            <a:r>
              <a:rPr lang="en-US" b="1" dirty="0"/>
              <a:t> </a:t>
            </a:r>
            <a:r>
              <a:rPr lang="en-US" b="1" dirty="0" err="1"/>
              <a:t>Fuad</a:t>
            </a:r>
            <a:r>
              <a:rPr lang="en-US" b="1" dirty="0"/>
              <a:t> Karim</a:t>
            </a:r>
            <a:br>
              <a:rPr lang="en-US" b="1" dirty="0"/>
            </a:br>
            <a:r>
              <a:rPr lang="en-US" b="1" dirty="0"/>
              <a:t>I.D :1621197642</a:t>
            </a:r>
            <a:br>
              <a:rPr lang="en-US" b="1" dirty="0"/>
            </a:br>
            <a:r>
              <a:rPr lang="en-US" b="1" dirty="0"/>
              <a:t>SEC : 03</a:t>
            </a:r>
            <a:br>
              <a:rPr lang="en-US" b="1" dirty="0"/>
            </a:br>
            <a:r>
              <a:rPr lang="en-US" b="1" dirty="0"/>
              <a:t>Group: 06</a:t>
            </a:r>
          </a:p>
        </p:txBody>
      </p:sp>
    </p:spTree>
    <p:extLst>
      <p:ext uri="{BB962C8B-B14F-4D97-AF65-F5344CB8AC3E}">
        <p14:creationId xmlns:p14="http://schemas.microsoft.com/office/powerpoint/2010/main" val="401423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BCA4-2A49-4094-97AA-3291C4FC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277" y="2728735"/>
            <a:ext cx="9404723" cy="1400530"/>
          </a:xfrm>
        </p:spPr>
        <p:txBody>
          <a:bodyPr/>
          <a:lstStyle/>
          <a:p>
            <a:r>
              <a:rPr lang="en-US" sz="6600" dirty="0"/>
              <a:t>Local Repository</a:t>
            </a:r>
          </a:p>
        </p:txBody>
      </p:sp>
    </p:spTree>
    <p:extLst>
      <p:ext uri="{BB962C8B-B14F-4D97-AF65-F5344CB8AC3E}">
        <p14:creationId xmlns:p14="http://schemas.microsoft.com/office/powerpoint/2010/main" val="1892769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CD08-8E4E-4919-9A52-3886F107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DEEE9A-842F-458E-8B4E-75B1BB1DF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4179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DD6F-32B8-4B57-A02E-BDFBD30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286000"/>
            <a:ext cx="9144000" cy="1630098"/>
          </a:xfrm>
        </p:spPr>
        <p:txBody>
          <a:bodyPr/>
          <a:lstStyle/>
          <a:p>
            <a:r>
              <a:rPr lang="en-US" sz="6600" dirty="0"/>
              <a:t>GitHub Front Page</a:t>
            </a:r>
          </a:p>
        </p:txBody>
      </p:sp>
    </p:spTree>
    <p:extLst>
      <p:ext uri="{BB962C8B-B14F-4D97-AF65-F5344CB8AC3E}">
        <p14:creationId xmlns:p14="http://schemas.microsoft.com/office/powerpoint/2010/main" val="241828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3BA694-7400-4FDF-AF72-C4BFFE7C0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3D4D-F79E-4069-A663-A10FB76C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411" y="2510118"/>
            <a:ext cx="10442577" cy="2531782"/>
          </a:xfrm>
        </p:spPr>
        <p:txBody>
          <a:bodyPr/>
          <a:lstStyle/>
          <a:p>
            <a:r>
              <a:rPr lang="en-US" sz="6600" dirty="0"/>
              <a:t>GitHub Board</a:t>
            </a:r>
          </a:p>
        </p:txBody>
      </p:sp>
    </p:spTree>
    <p:extLst>
      <p:ext uri="{BB962C8B-B14F-4D97-AF65-F5344CB8AC3E}">
        <p14:creationId xmlns:p14="http://schemas.microsoft.com/office/powerpoint/2010/main" val="343959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53C52C-8A54-4223-B6EF-108540F09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8B9E-66A8-4D9C-950D-9F0D9DF8E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83" y="2319618"/>
            <a:ext cx="10635034" cy="2823882"/>
          </a:xfrm>
        </p:spPr>
        <p:txBody>
          <a:bodyPr/>
          <a:lstStyle/>
          <a:p>
            <a:r>
              <a:rPr lang="en-US" sz="6600" dirty="0"/>
              <a:t>                  </a:t>
            </a:r>
            <a:r>
              <a:rPr lang="en-US" sz="7200" dirty="0"/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171056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41DDE-2396-4C66-AFA0-1B3C4DD4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706092-EAF6-4FE6-9E85-91A69801F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808" cy="6858000"/>
          </a:xfrm>
        </p:spPr>
      </p:pic>
    </p:spTree>
    <p:extLst>
      <p:ext uri="{BB962C8B-B14F-4D97-AF65-F5344CB8AC3E}">
        <p14:creationId xmlns:p14="http://schemas.microsoft.com/office/powerpoint/2010/main" val="971622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1C16-F030-457C-BD4B-DCEF03B58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511" y="2560918"/>
            <a:ext cx="9404723" cy="1400530"/>
          </a:xfrm>
        </p:spPr>
        <p:txBody>
          <a:bodyPr/>
          <a:lstStyle/>
          <a:p>
            <a:r>
              <a:rPr lang="en-US" sz="6600" dirty="0"/>
              <a:t> Milestones</a:t>
            </a:r>
          </a:p>
        </p:txBody>
      </p:sp>
    </p:spTree>
    <p:extLst>
      <p:ext uri="{BB962C8B-B14F-4D97-AF65-F5344CB8AC3E}">
        <p14:creationId xmlns:p14="http://schemas.microsoft.com/office/powerpoint/2010/main" val="89234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6D725-CC74-42DD-BDC8-DF314640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559EAE-2A76-436E-B965-29E66B764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70883" cy="6858000"/>
          </a:xfrm>
        </p:spPr>
      </p:pic>
    </p:spTree>
    <p:extLst>
      <p:ext uri="{BB962C8B-B14F-4D97-AF65-F5344CB8AC3E}">
        <p14:creationId xmlns:p14="http://schemas.microsoft.com/office/powerpoint/2010/main" val="9163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35</Words>
  <Application>Microsoft Office PowerPoint</Application>
  <PresentationFormat>Widescreen</PresentationFormat>
  <Paragraphs>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                     CSE 299 Week 09 Fatin Fuad Karim I.D :1621197642 SEC : 03 Group: 06</vt:lpstr>
      <vt:lpstr>GitHub Front Page</vt:lpstr>
      <vt:lpstr>PowerPoint Presentation</vt:lpstr>
      <vt:lpstr>GitHub Board</vt:lpstr>
      <vt:lpstr>PowerPoint Presentation</vt:lpstr>
      <vt:lpstr>                  Issues</vt:lpstr>
      <vt:lpstr>PowerPoint Presentation</vt:lpstr>
      <vt:lpstr> Milestones</vt:lpstr>
      <vt:lpstr>PowerPoint Presentation</vt:lpstr>
      <vt:lpstr>Local Repository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Front Page</dc:title>
  <dc:creator>User</dc:creator>
  <cp:lastModifiedBy>User</cp:lastModifiedBy>
  <cp:revision>9</cp:revision>
  <dcterms:created xsi:type="dcterms:W3CDTF">2020-12-09T09:48:58Z</dcterms:created>
  <dcterms:modified xsi:type="dcterms:W3CDTF">2020-12-30T08:28:55Z</dcterms:modified>
</cp:coreProperties>
</file>