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1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27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2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5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025E7E-8A72-4965-A752-2DB22AED0EE9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7D23-A5F9-4C5A-8888-09BA18D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0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F916-984D-4171-ACA8-F2B547CA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526507"/>
            <a:ext cx="9404723" cy="4219952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b="1" dirty="0"/>
              <a:t>CSE 299</a:t>
            </a:r>
            <a:br>
              <a:rPr lang="en-US" dirty="0"/>
            </a:br>
            <a:r>
              <a:rPr lang="en-US" b="1" dirty="0"/>
              <a:t>Week 10</a:t>
            </a:r>
            <a:br>
              <a:rPr lang="en-US" b="1" dirty="0"/>
            </a:br>
            <a:r>
              <a:rPr lang="en-US" b="1" dirty="0" err="1"/>
              <a:t>Fatin</a:t>
            </a:r>
            <a:r>
              <a:rPr lang="en-US" b="1" dirty="0"/>
              <a:t> </a:t>
            </a:r>
            <a:r>
              <a:rPr lang="en-US" b="1" dirty="0" err="1"/>
              <a:t>Fuad</a:t>
            </a:r>
            <a:r>
              <a:rPr lang="en-US" b="1" dirty="0"/>
              <a:t> Karim</a:t>
            </a:r>
            <a:br>
              <a:rPr lang="en-US" b="1" dirty="0"/>
            </a:br>
            <a:r>
              <a:rPr lang="en-US" b="1" dirty="0"/>
              <a:t>I.D :1621197642</a:t>
            </a:r>
            <a:br>
              <a:rPr lang="en-US" b="1" dirty="0"/>
            </a:br>
            <a:r>
              <a:rPr lang="en-US" b="1" dirty="0"/>
              <a:t>SEC : 03</a:t>
            </a:r>
            <a:br>
              <a:rPr lang="en-US" b="1" dirty="0"/>
            </a:br>
            <a:r>
              <a:rPr lang="en-US" b="1" dirty="0"/>
              <a:t>Group: 06</a:t>
            </a:r>
          </a:p>
        </p:txBody>
      </p:sp>
    </p:spTree>
    <p:extLst>
      <p:ext uri="{BB962C8B-B14F-4D97-AF65-F5344CB8AC3E}">
        <p14:creationId xmlns:p14="http://schemas.microsoft.com/office/powerpoint/2010/main" val="401423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CA4-2A49-4094-97AA-3291C4FC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2728735"/>
            <a:ext cx="9404723" cy="1400530"/>
          </a:xfrm>
        </p:spPr>
        <p:txBody>
          <a:bodyPr/>
          <a:lstStyle/>
          <a:p>
            <a:r>
              <a:rPr lang="en-US" sz="6600" dirty="0"/>
              <a:t>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189276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D68967-2461-4F48-9EBD-FC71ADE2D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389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DD6F-32B8-4B57-A02E-BDFBD30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286000"/>
            <a:ext cx="9144000" cy="1630098"/>
          </a:xfrm>
        </p:spPr>
        <p:txBody>
          <a:bodyPr/>
          <a:lstStyle/>
          <a:p>
            <a:r>
              <a:rPr lang="en-US" sz="6600" dirty="0"/>
              <a:t>GitHub Front Page</a:t>
            </a:r>
          </a:p>
        </p:txBody>
      </p:sp>
    </p:spTree>
    <p:extLst>
      <p:ext uri="{BB962C8B-B14F-4D97-AF65-F5344CB8AC3E}">
        <p14:creationId xmlns:p14="http://schemas.microsoft.com/office/powerpoint/2010/main" val="241828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913EE-6AC5-497C-9EBB-E2D0C4B60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8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3D4D-F79E-4069-A663-A10FB76C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411" y="2510118"/>
            <a:ext cx="10442577" cy="2531782"/>
          </a:xfrm>
        </p:spPr>
        <p:txBody>
          <a:bodyPr/>
          <a:lstStyle/>
          <a:p>
            <a:r>
              <a:rPr lang="en-US" sz="6600" dirty="0"/>
              <a:t>GitHub Board</a:t>
            </a:r>
          </a:p>
        </p:txBody>
      </p:sp>
    </p:spTree>
    <p:extLst>
      <p:ext uri="{BB962C8B-B14F-4D97-AF65-F5344CB8AC3E}">
        <p14:creationId xmlns:p14="http://schemas.microsoft.com/office/powerpoint/2010/main" val="343959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535C7-159A-49C8-8E50-21169C1A0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B9E-66A8-4D9C-950D-9F0D9DF8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3" y="2319618"/>
            <a:ext cx="10635034" cy="2823882"/>
          </a:xfrm>
        </p:spPr>
        <p:txBody>
          <a:bodyPr/>
          <a:lstStyle/>
          <a:p>
            <a:r>
              <a:rPr lang="en-US" sz="6600" dirty="0"/>
              <a:t>                  </a:t>
            </a:r>
            <a:r>
              <a:rPr lang="en-US" sz="7200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71056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796CF0-7B6C-433A-AD62-C1EED13FC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7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2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1C16-F030-457C-BD4B-DCEF03B5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11" y="2560918"/>
            <a:ext cx="9404723" cy="1400530"/>
          </a:xfrm>
        </p:spPr>
        <p:txBody>
          <a:bodyPr/>
          <a:lstStyle/>
          <a:p>
            <a:r>
              <a:rPr lang="en-US" sz="6600" dirty="0"/>
              <a:t> Milestones</a:t>
            </a:r>
          </a:p>
        </p:txBody>
      </p:sp>
    </p:spTree>
    <p:extLst>
      <p:ext uri="{BB962C8B-B14F-4D97-AF65-F5344CB8AC3E}">
        <p14:creationId xmlns:p14="http://schemas.microsoft.com/office/powerpoint/2010/main" val="89234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E05633-6844-4C68-AA8B-C44B35FD4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35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                     CSE 299 Week 10 Fatin Fuad Karim I.D :1621197642 SEC : 03 Group: 06</vt:lpstr>
      <vt:lpstr>GitHub Front Page</vt:lpstr>
      <vt:lpstr>PowerPoint Presentation</vt:lpstr>
      <vt:lpstr>GitHub Board</vt:lpstr>
      <vt:lpstr>PowerPoint Presentation</vt:lpstr>
      <vt:lpstr>                  Issues</vt:lpstr>
      <vt:lpstr>PowerPoint Presentation</vt:lpstr>
      <vt:lpstr> Milestones</vt:lpstr>
      <vt:lpstr>PowerPoint Presentation</vt:lpstr>
      <vt:lpstr>Local Repository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Front Page</dc:title>
  <dc:creator>User</dc:creator>
  <cp:lastModifiedBy>User</cp:lastModifiedBy>
  <cp:revision>11</cp:revision>
  <dcterms:created xsi:type="dcterms:W3CDTF">2020-12-09T09:48:58Z</dcterms:created>
  <dcterms:modified xsi:type="dcterms:W3CDTF">2021-01-06T09:21:12Z</dcterms:modified>
</cp:coreProperties>
</file>