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27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2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5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025E7E-8A72-4965-A752-2DB22AED0EE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916-984D-4171-ACA8-F2B547CA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526507"/>
            <a:ext cx="9404723" cy="4219952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b="1" dirty="0"/>
              <a:t>CSE 299</a:t>
            </a:r>
            <a:br>
              <a:rPr lang="en-US" dirty="0"/>
            </a:br>
            <a:r>
              <a:rPr lang="en-US" b="1" dirty="0"/>
              <a:t>Week 06</a:t>
            </a:r>
            <a:br>
              <a:rPr lang="en-US" b="1" dirty="0"/>
            </a:br>
            <a:r>
              <a:rPr lang="en-US" b="1" dirty="0" err="1"/>
              <a:t>Fatin</a:t>
            </a:r>
            <a:r>
              <a:rPr lang="en-US" b="1" dirty="0"/>
              <a:t> </a:t>
            </a:r>
            <a:r>
              <a:rPr lang="en-US" b="1" dirty="0" err="1"/>
              <a:t>Fuad</a:t>
            </a:r>
            <a:r>
              <a:rPr lang="en-US" b="1" dirty="0"/>
              <a:t> Karim</a:t>
            </a:r>
            <a:br>
              <a:rPr lang="en-US" b="1" dirty="0"/>
            </a:br>
            <a:r>
              <a:rPr lang="en-US" b="1" dirty="0"/>
              <a:t>I.D :1621197642</a:t>
            </a:r>
            <a:br>
              <a:rPr lang="en-US" b="1" dirty="0"/>
            </a:br>
            <a:r>
              <a:rPr lang="en-US" b="1" dirty="0"/>
              <a:t>SEC : 03</a:t>
            </a:r>
            <a:br>
              <a:rPr lang="en-US" b="1" dirty="0"/>
            </a:br>
            <a:r>
              <a:rPr lang="en-US" b="1" dirty="0"/>
              <a:t>Group: 06</a:t>
            </a:r>
          </a:p>
        </p:txBody>
      </p:sp>
    </p:spTree>
    <p:extLst>
      <p:ext uri="{BB962C8B-B14F-4D97-AF65-F5344CB8AC3E}">
        <p14:creationId xmlns:p14="http://schemas.microsoft.com/office/powerpoint/2010/main" val="401423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CA4-2A49-4094-97AA-3291C4FC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2728735"/>
            <a:ext cx="9404723" cy="1400530"/>
          </a:xfrm>
        </p:spPr>
        <p:txBody>
          <a:bodyPr/>
          <a:lstStyle/>
          <a:p>
            <a:r>
              <a:rPr lang="en-US" sz="6600" dirty="0"/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189276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CD08-8E4E-4919-9A52-3886F107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38364-26B8-4A25-8CFB-FC5696F7D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852" r="729" b="1852"/>
          <a:stretch/>
        </p:blipFill>
        <p:spPr>
          <a:xfrm>
            <a:off x="0" y="-115141"/>
            <a:ext cx="12306300" cy="6973141"/>
          </a:xfrm>
        </p:spPr>
      </p:pic>
    </p:spTree>
    <p:extLst>
      <p:ext uri="{BB962C8B-B14F-4D97-AF65-F5344CB8AC3E}">
        <p14:creationId xmlns:p14="http://schemas.microsoft.com/office/powerpoint/2010/main" val="26417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DD6F-32B8-4B57-A02E-BDFBD30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286000"/>
            <a:ext cx="9144000" cy="1630098"/>
          </a:xfrm>
        </p:spPr>
        <p:txBody>
          <a:bodyPr/>
          <a:lstStyle/>
          <a:p>
            <a:r>
              <a:rPr lang="en-US" sz="6600" dirty="0"/>
              <a:t>GitHub Front Page</a:t>
            </a:r>
          </a:p>
        </p:txBody>
      </p:sp>
    </p:spTree>
    <p:extLst>
      <p:ext uri="{BB962C8B-B14F-4D97-AF65-F5344CB8AC3E}">
        <p14:creationId xmlns:p14="http://schemas.microsoft.com/office/powerpoint/2010/main" val="241828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FCCD-65A8-479A-9FC9-F4A28A4B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E351D-57B1-43BC-B465-D1DAAAD1C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64" y="0"/>
            <a:ext cx="12297612" cy="6858000"/>
          </a:xfrm>
        </p:spPr>
      </p:pic>
    </p:spTree>
    <p:extLst>
      <p:ext uri="{BB962C8B-B14F-4D97-AF65-F5344CB8AC3E}">
        <p14:creationId xmlns:p14="http://schemas.microsoft.com/office/powerpoint/2010/main" val="28102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3D4D-F79E-4069-A663-A10FB76C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411" y="2510118"/>
            <a:ext cx="10442577" cy="2531782"/>
          </a:xfrm>
        </p:spPr>
        <p:txBody>
          <a:bodyPr/>
          <a:lstStyle/>
          <a:p>
            <a:r>
              <a:rPr lang="en-US" sz="6600" dirty="0"/>
              <a:t>GitHub Board</a:t>
            </a:r>
          </a:p>
        </p:txBody>
      </p:sp>
    </p:spTree>
    <p:extLst>
      <p:ext uri="{BB962C8B-B14F-4D97-AF65-F5344CB8AC3E}">
        <p14:creationId xmlns:p14="http://schemas.microsoft.com/office/powerpoint/2010/main" val="343959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E68A-C85A-41B3-8F7E-AE1B3343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1DB5B-5F67-49F3-BF18-10D0C4BE1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095" y="0"/>
            <a:ext cx="12382095" cy="6858000"/>
          </a:xfrm>
        </p:spPr>
      </p:pic>
    </p:spTree>
    <p:extLst>
      <p:ext uri="{BB962C8B-B14F-4D97-AF65-F5344CB8AC3E}">
        <p14:creationId xmlns:p14="http://schemas.microsoft.com/office/powerpoint/2010/main" val="26395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B9E-66A8-4D9C-950D-9F0D9DF8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3" y="2319618"/>
            <a:ext cx="10635034" cy="2823882"/>
          </a:xfrm>
        </p:spPr>
        <p:txBody>
          <a:bodyPr/>
          <a:lstStyle/>
          <a:p>
            <a:r>
              <a:rPr lang="en-US" sz="6600" dirty="0"/>
              <a:t>                  </a:t>
            </a:r>
            <a:r>
              <a:rPr lang="en-US" sz="7200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7105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1DDE-2396-4C66-AFA0-1B3C4DD4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CC051-A434-4553-8B44-AC5D20932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0863" cy="6858000"/>
          </a:xfrm>
        </p:spPr>
      </p:pic>
    </p:spTree>
    <p:extLst>
      <p:ext uri="{BB962C8B-B14F-4D97-AF65-F5344CB8AC3E}">
        <p14:creationId xmlns:p14="http://schemas.microsoft.com/office/powerpoint/2010/main" val="97162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1C16-F030-457C-BD4B-DCEF03B5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11" y="2560918"/>
            <a:ext cx="9404723" cy="1400530"/>
          </a:xfrm>
        </p:spPr>
        <p:txBody>
          <a:bodyPr/>
          <a:lstStyle/>
          <a:p>
            <a:r>
              <a:rPr lang="en-US" sz="6600" dirty="0"/>
              <a:t> Milestones</a:t>
            </a:r>
          </a:p>
        </p:txBody>
      </p:sp>
    </p:spTree>
    <p:extLst>
      <p:ext uri="{BB962C8B-B14F-4D97-AF65-F5344CB8AC3E}">
        <p14:creationId xmlns:p14="http://schemas.microsoft.com/office/powerpoint/2010/main" val="89234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D725-CC74-42DD-BDC8-DF314640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8278F-81CD-4AD1-A50E-209DE47E6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956"/>
          </a:xfrm>
        </p:spPr>
      </p:pic>
    </p:spTree>
    <p:extLst>
      <p:ext uri="{BB962C8B-B14F-4D97-AF65-F5344CB8AC3E}">
        <p14:creationId xmlns:p14="http://schemas.microsoft.com/office/powerpoint/2010/main" val="916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35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                     CSE 299 Week 06 Fatin Fuad Karim I.D :1621197642 SEC : 03 Group: 06</vt:lpstr>
      <vt:lpstr>GitHub Front Page</vt:lpstr>
      <vt:lpstr>PowerPoint Presentation</vt:lpstr>
      <vt:lpstr>GitHub Board</vt:lpstr>
      <vt:lpstr>PowerPoint Presentation</vt:lpstr>
      <vt:lpstr>                  Issues</vt:lpstr>
      <vt:lpstr>PowerPoint Presentation</vt:lpstr>
      <vt:lpstr> Milestones</vt:lpstr>
      <vt:lpstr>PowerPoint Presentation</vt:lpstr>
      <vt:lpstr>Local Repository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Front Page</dc:title>
  <dc:creator>User</dc:creator>
  <cp:lastModifiedBy>User</cp:lastModifiedBy>
  <cp:revision>7</cp:revision>
  <dcterms:created xsi:type="dcterms:W3CDTF">2020-12-09T09:48:58Z</dcterms:created>
  <dcterms:modified xsi:type="dcterms:W3CDTF">2020-12-09T10:09:15Z</dcterms:modified>
</cp:coreProperties>
</file>