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7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688C-0ABB-4541-8A99-2686AA699208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C341-1BDC-44C9-A292-B69AD3875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CSE299</a:t>
            </a:r>
            <a:br>
              <a:rPr lang="en-US" dirty="0" smtClean="0"/>
            </a:br>
            <a:r>
              <a:rPr lang="en-US" dirty="0" smtClean="0"/>
              <a:t>Final Project Submission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Samiya</a:t>
            </a:r>
            <a:r>
              <a:rPr lang="en-US" dirty="0" smtClean="0"/>
              <a:t> </a:t>
            </a:r>
            <a:r>
              <a:rPr lang="en-US" dirty="0" err="1" smtClean="0"/>
              <a:t>Kazi</a:t>
            </a:r>
            <a:endParaRPr lang="en-US" dirty="0" smtClean="0"/>
          </a:p>
          <a:p>
            <a:r>
              <a:rPr lang="en-US" dirty="0" smtClean="0"/>
              <a:t>ID: 1711620642</a:t>
            </a:r>
          </a:p>
          <a:p>
            <a:r>
              <a:rPr lang="en-US" dirty="0" smtClean="0"/>
              <a:t>Section: 3</a:t>
            </a:r>
          </a:p>
          <a:p>
            <a:r>
              <a:rPr lang="en-US" dirty="0" smtClean="0"/>
              <a:t>Group: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UI – Landing Page</a:t>
            </a:r>
            <a:endParaRPr lang="en-US" dirty="0"/>
          </a:p>
        </p:txBody>
      </p:sp>
      <p:pic>
        <p:nvPicPr>
          <p:cNvPr id="4" name="Content Placeholder 3" descr="UI Landing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6185"/>
            <a:ext cx="8229600" cy="401399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UI – Logged in homepage</a:t>
            </a:r>
            <a:endParaRPr lang="en-US" dirty="0"/>
          </a:p>
        </p:txBody>
      </p:sp>
      <p:pic>
        <p:nvPicPr>
          <p:cNvPr id="4" name="Content Placeholder 3" descr="UI Logged in home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65350"/>
            <a:ext cx="8229600" cy="39956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UI – Login Page</a:t>
            </a:r>
            <a:endParaRPr lang="en-US" dirty="0"/>
          </a:p>
        </p:txBody>
      </p:sp>
      <p:pic>
        <p:nvPicPr>
          <p:cNvPr id="4" name="Content Placeholder 3" descr="UI Login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93138"/>
            <a:ext cx="8229600" cy="394008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UI – Sign Up Page</a:t>
            </a:r>
            <a:endParaRPr lang="en-US" dirty="0"/>
          </a:p>
        </p:txBody>
      </p:sp>
      <p:pic>
        <p:nvPicPr>
          <p:cNvPr id="4" name="Content Placeholder 3" descr="UI Sign up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2175"/>
            <a:ext cx="8229600" cy="392201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UI – Profile Page</a:t>
            </a:r>
            <a:endParaRPr lang="en-US" dirty="0"/>
          </a:p>
        </p:txBody>
      </p:sp>
      <p:pic>
        <p:nvPicPr>
          <p:cNvPr id="4" name="Content Placeholder 3" descr="UI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69789"/>
            <a:ext cx="8229600" cy="398678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UI – Edit Profile Page</a:t>
            </a:r>
            <a:endParaRPr lang="en-US" dirty="0"/>
          </a:p>
        </p:txBody>
      </p:sp>
      <p:pic>
        <p:nvPicPr>
          <p:cNvPr id="4" name="Content Placeholder 3" descr="UI Edit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56411"/>
            <a:ext cx="8229600" cy="401354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UI – Edit Profile Page</a:t>
            </a:r>
            <a:endParaRPr lang="en-US" dirty="0"/>
          </a:p>
        </p:txBody>
      </p:sp>
      <p:pic>
        <p:nvPicPr>
          <p:cNvPr id="4" name="Content Placeholder 3" descr="UI Edit profile page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69884"/>
            <a:ext cx="8229600" cy="398659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Board</a:t>
            </a:r>
            <a:endParaRPr lang="en-US" dirty="0"/>
          </a:p>
        </p:txBody>
      </p:sp>
      <p:pic>
        <p:nvPicPr>
          <p:cNvPr id="4" name="Content Placeholder 3" descr="Project 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75405"/>
            <a:ext cx="8229600" cy="397555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Content Placeholder 3" descr="Issu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4599"/>
            <a:ext cx="8229600" cy="429716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 descr="Commits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45956"/>
            <a:ext cx="8229600" cy="343445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 descr="Commits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5523"/>
            <a:ext cx="8229600" cy="321531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pic>
        <p:nvPicPr>
          <p:cNvPr id="4" name="Content Placeholder 3" descr="Commits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91533"/>
            <a:ext cx="8229600" cy="314329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 descr="README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5766"/>
            <a:ext cx="8229600" cy="435483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 descr="README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19096"/>
            <a:ext cx="8229600" cy="308817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 descr="README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2681"/>
            <a:ext cx="8229600" cy="2921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</Words>
  <Application>Microsoft Office PowerPoint</Application>
  <PresentationFormat>On-screen Show (4:3)</PresentationFormat>
  <Paragraphs>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CSE299 Final Project Submission</vt:lpstr>
      <vt:lpstr>Project Board</vt:lpstr>
      <vt:lpstr>Issues</vt:lpstr>
      <vt:lpstr>Commits</vt:lpstr>
      <vt:lpstr>Commits</vt:lpstr>
      <vt:lpstr>Commits</vt:lpstr>
      <vt:lpstr>README.md</vt:lpstr>
      <vt:lpstr>README.md</vt:lpstr>
      <vt:lpstr>README.md</vt:lpstr>
      <vt:lpstr>Project UI – Landing Page</vt:lpstr>
      <vt:lpstr>Project UI – Logged in homepage</vt:lpstr>
      <vt:lpstr>Project UI – Login Page</vt:lpstr>
      <vt:lpstr>Project UI – Sign Up Page</vt:lpstr>
      <vt:lpstr>Project UI – Profile Page</vt:lpstr>
      <vt:lpstr>Project UI – Edit Profile Page</vt:lpstr>
      <vt:lpstr>Project UI – Edit Profile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 Final Project Submission</dc:title>
  <dc:creator>Basic</dc:creator>
  <cp:lastModifiedBy>Basic</cp:lastModifiedBy>
  <cp:revision>2</cp:revision>
  <dcterms:created xsi:type="dcterms:W3CDTF">2021-01-16T07:15:34Z</dcterms:created>
  <dcterms:modified xsi:type="dcterms:W3CDTF">2021-01-16T07:51:28Z</dcterms:modified>
</cp:coreProperties>
</file>