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>
      <p:cViewPr varScale="1">
        <p:scale>
          <a:sx n="68" d="100"/>
          <a:sy n="68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0C3F-9140-483C-A016-093D0578260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F895-D89F-4FFE-A149-563545AF28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CSE299 Week 06 Submission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Samiya</a:t>
            </a:r>
            <a:r>
              <a:rPr lang="en-US" dirty="0" smtClean="0"/>
              <a:t> </a:t>
            </a:r>
            <a:r>
              <a:rPr lang="en-US" dirty="0" err="1" smtClean="0"/>
              <a:t>Kazi</a:t>
            </a:r>
            <a:endParaRPr lang="en-US" dirty="0" smtClean="0"/>
          </a:p>
          <a:p>
            <a:r>
              <a:rPr lang="en-US" dirty="0" smtClean="0"/>
              <a:t>ID: 1711620642</a:t>
            </a:r>
          </a:p>
          <a:p>
            <a:r>
              <a:rPr lang="en-US" dirty="0" smtClean="0"/>
              <a:t>Section: 3</a:t>
            </a:r>
          </a:p>
          <a:p>
            <a:r>
              <a:rPr lang="en-US" dirty="0" smtClean="0"/>
              <a:t>Group: 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Front Page</a:t>
            </a:r>
            <a:endParaRPr lang="en-US" dirty="0"/>
          </a:p>
        </p:txBody>
      </p:sp>
      <p:pic>
        <p:nvPicPr>
          <p:cNvPr id="4" name="Content Placeholder 3" descr="GitHu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0228"/>
            <a:ext cx="8229600" cy="438590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Board</a:t>
            </a:r>
            <a:endParaRPr lang="en-US" dirty="0"/>
          </a:p>
        </p:txBody>
      </p:sp>
      <p:pic>
        <p:nvPicPr>
          <p:cNvPr id="4" name="Content Placeholder 3" descr="Project 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0228"/>
            <a:ext cx="8229600" cy="438590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 descr="Commits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0228"/>
            <a:ext cx="8229600" cy="438590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 descr="commits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0228"/>
            <a:ext cx="8229600" cy="438590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Content Placeholder 3" descr="Issu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0228"/>
            <a:ext cx="8229600" cy="438590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pic>
        <p:nvPicPr>
          <p:cNvPr id="4" name="Content Placeholder 3" descr="Mileston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0228"/>
            <a:ext cx="8229600" cy="438590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pic>
        <p:nvPicPr>
          <p:cNvPr id="4" name="Content Placeholder 3" descr="LocalRep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0122" y="1600200"/>
            <a:ext cx="6323756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pic>
        <p:nvPicPr>
          <p:cNvPr id="4" name="Content Placeholder 3" descr="LocalRep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0122" y="1600200"/>
            <a:ext cx="6323756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CSE299 Week 06 Submission</vt:lpstr>
      <vt:lpstr>Github Front Page</vt:lpstr>
      <vt:lpstr>Github Board</vt:lpstr>
      <vt:lpstr>Commits</vt:lpstr>
      <vt:lpstr>Commits</vt:lpstr>
      <vt:lpstr>Issues</vt:lpstr>
      <vt:lpstr>Milestones</vt:lpstr>
      <vt:lpstr>Local Repository</vt:lpstr>
      <vt:lpstr>Local Repository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 Week 06 Submission</dc:title>
  <dc:creator>Basic</dc:creator>
  <cp:lastModifiedBy>Basic</cp:lastModifiedBy>
  <cp:revision>1</cp:revision>
  <dcterms:created xsi:type="dcterms:W3CDTF">2020-12-15T05:42:30Z</dcterms:created>
  <dcterms:modified xsi:type="dcterms:W3CDTF">2020-12-15T05:49:01Z</dcterms:modified>
</cp:coreProperties>
</file>