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155A-486F-48F4-B490-1E4D47B7386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805D-4A33-4DE9-9D98-1BBBF78870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155A-486F-48F4-B490-1E4D47B7386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805D-4A33-4DE9-9D98-1BBBF78870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155A-486F-48F4-B490-1E4D47B7386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805D-4A33-4DE9-9D98-1BBBF78870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155A-486F-48F4-B490-1E4D47B7386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805D-4A33-4DE9-9D98-1BBBF78870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155A-486F-48F4-B490-1E4D47B7386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805D-4A33-4DE9-9D98-1BBBF78870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155A-486F-48F4-B490-1E4D47B7386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805D-4A33-4DE9-9D98-1BBBF78870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155A-486F-48F4-B490-1E4D47B7386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805D-4A33-4DE9-9D98-1BBBF78870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155A-486F-48F4-B490-1E4D47B7386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805D-4A33-4DE9-9D98-1BBBF78870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155A-486F-48F4-B490-1E4D47B7386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805D-4A33-4DE9-9D98-1BBBF78870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155A-486F-48F4-B490-1E4D47B7386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805D-4A33-4DE9-9D98-1BBBF78870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155A-486F-48F4-B490-1E4D47B7386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805D-4A33-4DE9-9D98-1BBBF78870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5155A-486F-48F4-B490-1E4D47B7386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E805D-4A33-4DE9-9D98-1BBBF78870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CSE299 Week 08 Submission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Name: </a:t>
            </a:r>
            <a:r>
              <a:rPr lang="en-US" dirty="0" err="1" smtClean="0"/>
              <a:t>Samiya</a:t>
            </a:r>
            <a:r>
              <a:rPr lang="en-US" dirty="0" smtClean="0"/>
              <a:t> </a:t>
            </a:r>
            <a:r>
              <a:rPr lang="en-US" dirty="0" err="1" smtClean="0"/>
              <a:t>Kazi</a:t>
            </a:r>
            <a:endParaRPr lang="en-US" dirty="0" smtClean="0"/>
          </a:p>
          <a:p>
            <a:r>
              <a:rPr lang="en-US" dirty="0" smtClean="0"/>
              <a:t>ID: 1711620642</a:t>
            </a:r>
          </a:p>
          <a:p>
            <a:r>
              <a:rPr lang="en-US" dirty="0" smtClean="0"/>
              <a:t>Section: 3</a:t>
            </a:r>
          </a:p>
          <a:p>
            <a:r>
              <a:rPr lang="en-US" dirty="0" smtClean="0"/>
              <a:t>Group: 7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Board</a:t>
            </a:r>
            <a:endParaRPr lang="en-US" dirty="0"/>
          </a:p>
        </p:txBody>
      </p:sp>
      <p:pic>
        <p:nvPicPr>
          <p:cNvPr id="4" name="Content Placeholder 3" descr="Project Boar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4039"/>
          <a:stretch>
            <a:fillRect/>
          </a:stretch>
        </p:blipFill>
        <p:spPr>
          <a:xfrm>
            <a:off x="457200" y="1828800"/>
            <a:ext cx="8229600" cy="377013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pic>
        <p:nvPicPr>
          <p:cNvPr id="4" name="Content Placeholder 3" descr="Issue Boar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53705"/>
            <a:ext cx="8229600" cy="401895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pic>
        <p:nvPicPr>
          <p:cNvPr id="4" name="Content Placeholder 3" descr="Commits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97438"/>
            <a:ext cx="8229600" cy="4131486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CSE299 Week 08 Submission</vt:lpstr>
      <vt:lpstr>Project Board</vt:lpstr>
      <vt:lpstr>Issues</vt:lpstr>
      <vt:lpstr>Commits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CSE299 Week 08 Submission</dc:title>
  <dc:creator>Basic</dc:creator>
  <cp:lastModifiedBy>Basic</cp:lastModifiedBy>
  <cp:revision>1</cp:revision>
  <dcterms:created xsi:type="dcterms:W3CDTF">2020-12-23T04:55:27Z</dcterms:created>
  <dcterms:modified xsi:type="dcterms:W3CDTF">2020-12-23T05:01:44Z</dcterms:modified>
</cp:coreProperties>
</file>