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0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6FA2-36CA-4F81-9909-2035A6E57F1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9C1C-E030-49AE-8ED3-C6499727C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CSE299 Week 10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Samiya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 smtClean="0"/>
          </a:p>
          <a:p>
            <a:r>
              <a:rPr lang="en-US" dirty="0" smtClean="0"/>
              <a:t>ID: 171162062</a:t>
            </a:r>
          </a:p>
          <a:p>
            <a:r>
              <a:rPr lang="en-US" dirty="0" smtClean="0"/>
              <a:t>Section: 3</a:t>
            </a:r>
          </a:p>
          <a:p>
            <a:r>
              <a:rPr lang="en-US" dirty="0" smtClean="0"/>
              <a:t>Group: 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391" y="1600200"/>
            <a:ext cx="6583218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-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8807" y="1600200"/>
            <a:ext cx="698638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Board</a:t>
            </a:r>
            <a:endParaRPr lang="en-US" dirty="0"/>
          </a:p>
        </p:txBody>
      </p:sp>
      <p:pic>
        <p:nvPicPr>
          <p:cNvPr id="4" name="Content Placeholder 3" descr="Project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32171"/>
            <a:ext cx="8229600" cy="42620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Iss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7306"/>
            <a:ext cx="8229600" cy="3431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84976"/>
            <a:ext cx="8229600" cy="355641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99663"/>
            <a:ext cx="8229600" cy="23270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CSE299 Week 10 Submission</vt:lpstr>
      <vt:lpstr>README.md</vt:lpstr>
      <vt:lpstr>README.md</vt:lpstr>
      <vt:lpstr>Project Board</vt:lpstr>
      <vt:lpstr>Issues</vt:lpstr>
      <vt:lpstr>Commits</vt:lpstr>
      <vt:lpstr>Commits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Week 10 Submission</dc:title>
  <dc:creator>Basic</dc:creator>
  <cp:lastModifiedBy>Basic</cp:lastModifiedBy>
  <cp:revision>1</cp:revision>
  <dcterms:created xsi:type="dcterms:W3CDTF">2021-01-06T05:28:41Z</dcterms:created>
  <dcterms:modified xsi:type="dcterms:W3CDTF">2021-01-06T05:33:05Z</dcterms:modified>
</cp:coreProperties>
</file>