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165E-561A-4DCB-A951-EFD90DA4619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1D13-CAC2-4C21-9B59-91115A461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165E-561A-4DCB-A951-EFD90DA4619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1D13-CAC2-4C21-9B59-91115A461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165E-561A-4DCB-A951-EFD90DA4619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1D13-CAC2-4C21-9B59-91115A461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165E-561A-4DCB-A951-EFD90DA4619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1D13-CAC2-4C21-9B59-91115A461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165E-561A-4DCB-A951-EFD90DA4619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1D13-CAC2-4C21-9B59-91115A461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165E-561A-4DCB-A951-EFD90DA4619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1D13-CAC2-4C21-9B59-91115A461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165E-561A-4DCB-A951-EFD90DA4619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1D13-CAC2-4C21-9B59-91115A461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165E-561A-4DCB-A951-EFD90DA4619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1D13-CAC2-4C21-9B59-91115A461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165E-561A-4DCB-A951-EFD90DA4619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1D13-CAC2-4C21-9B59-91115A461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165E-561A-4DCB-A951-EFD90DA4619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1D13-CAC2-4C21-9B59-91115A461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165E-561A-4DCB-A951-EFD90DA4619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1D13-CAC2-4C21-9B59-91115A461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5165E-561A-4DCB-A951-EFD90DA4619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F1D13-CAC2-4C21-9B59-91115A461B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CSE299 </a:t>
            </a:r>
            <a:br>
              <a:rPr lang="en-US" dirty="0" smtClean="0"/>
            </a:br>
            <a:r>
              <a:rPr lang="en-US" dirty="0" smtClean="0"/>
              <a:t>Week 09 Submission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Name: </a:t>
            </a:r>
            <a:r>
              <a:rPr lang="en-US" dirty="0" err="1" smtClean="0"/>
              <a:t>Samiya</a:t>
            </a:r>
            <a:r>
              <a:rPr lang="en-US" dirty="0" smtClean="0"/>
              <a:t> </a:t>
            </a:r>
            <a:r>
              <a:rPr lang="en-US" dirty="0" err="1" smtClean="0"/>
              <a:t>Kazi</a:t>
            </a:r>
            <a:endParaRPr lang="en-US" dirty="0" smtClean="0"/>
          </a:p>
          <a:p>
            <a:r>
              <a:rPr lang="en-US" dirty="0" smtClean="0"/>
              <a:t>ID: 1711620642</a:t>
            </a:r>
          </a:p>
          <a:p>
            <a:r>
              <a:rPr lang="en-US" dirty="0" smtClean="0"/>
              <a:t>Section: 3</a:t>
            </a:r>
          </a:p>
          <a:p>
            <a:r>
              <a:rPr lang="en-US" dirty="0" smtClean="0"/>
              <a:t>Group: 7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README.md</a:t>
            </a:r>
            <a:endParaRPr lang="en-US" dirty="0"/>
          </a:p>
        </p:txBody>
      </p:sp>
      <p:pic>
        <p:nvPicPr>
          <p:cNvPr id="4" name="Content Placeholder 3" descr="readme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0391" y="1600200"/>
            <a:ext cx="6583218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README.md</a:t>
            </a:r>
            <a:endParaRPr lang="en-US" dirty="0"/>
          </a:p>
        </p:txBody>
      </p:sp>
      <p:pic>
        <p:nvPicPr>
          <p:cNvPr id="4" name="Content Placeholder 3" descr="readme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8807" y="1600200"/>
            <a:ext cx="6986386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Board</a:t>
            </a:r>
            <a:endParaRPr lang="en-US" dirty="0"/>
          </a:p>
        </p:txBody>
      </p:sp>
      <p:pic>
        <p:nvPicPr>
          <p:cNvPr id="4" name="Content Placeholder 3" descr="Project Boa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56752"/>
            <a:ext cx="8229600" cy="421285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pic>
        <p:nvPicPr>
          <p:cNvPr id="4" name="Content Placeholder 3" descr="Issu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93789"/>
            <a:ext cx="8229600" cy="393878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pic>
        <p:nvPicPr>
          <p:cNvPr id="4" name="Content Placeholder 3" descr="Commit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57410"/>
            <a:ext cx="8229600" cy="421154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CSE299  Week 09 Submission</vt:lpstr>
      <vt:lpstr>README.md</vt:lpstr>
      <vt:lpstr>README.md</vt:lpstr>
      <vt:lpstr>Project Board</vt:lpstr>
      <vt:lpstr>Issues</vt:lpstr>
      <vt:lpstr>Commits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  Week 09 Submission</dc:title>
  <dc:creator>Basic</dc:creator>
  <cp:lastModifiedBy>Basic</cp:lastModifiedBy>
  <cp:revision>1</cp:revision>
  <dcterms:created xsi:type="dcterms:W3CDTF">2020-12-30T05:51:51Z</dcterms:created>
  <dcterms:modified xsi:type="dcterms:W3CDTF">2020-12-30T05:55:46Z</dcterms:modified>
</cp:coreProperties>
</file>