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3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767F-4B64-4D0D-AF15-A81AE65B822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69079-7630-4F73-A1AA-56AF40BE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5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5" y="0"/>
            <a:ext cx="9308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05" y="0"/>
            <a:ext cx="8482263" cy="6858000"/>
          </a:xfrm>
        </p:spPr>
      </p:pic>
    </p:spTree>
    <p:extLst>
      <p:ext uri="{BB962C8B-B14F-4D97-AF65-F5344CB8AC3E}">
        <p14:creationId xmlns:p14="http://schemas.microsoft.com/office/powerpoint/2010/main" val="280274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472"/>
            <a:ext cx="8726489" cy="6856528"/>
          </a:xfrm>
        </p:spPr>
      </p:pic>
    </p:spTree>
    <p:extLst>
      <p:ext uri="{BB962C8B-B14F-4D97-AF65-F5344CB8AC3E}">
        <p14:creationId xmlns:p14="http://schemas.microsoft.com/office/powerpoint/2010/main" val="13242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Tawfique Elahi</dc:creator>
  <cp:lastModifiedBy>Tawfique Elahi</cp:lastModifiedBy>
  <cp:revision>1</cp:revision>
  <dcterms:created xsi:type="dcterms:W3CDTF">2020-12-25T21:59:53Z</dcterms:created>
  <dcterms:modified xsi:type="dcterms:W3CDTF">2020-12-25T22:02:49Z</dcterms:modified>
</cp:coreProperties>
</file>