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44521-0F3C-4981-8615-309BAA3A15F7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C32DB-C9FF-4F91-B9F6-82ACF31DB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538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44521-0F3C-4981-8615-309BAA3A15F7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C32DB-C9FF-4F91-B9F6-82ACF31DB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458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44521-0F3C-4981-8615-309BAA3A15F7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C32DB-C9FF-4F91-B9F6-82ACF31DB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636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44521-0F3C-4981-8615-309BAA3A15F7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C32DB-C9FF-4F91-B9F6-82ACF31DB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865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44521-0F3C-4981-8615-309BAA3A15F7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C32DB-C9FF-4F91-B9F6-82ACF31DB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42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44521-0F3C-4981-8615-309BAA3A15F7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C32DB-C9FF-4F91-B9F6-82ACF31DB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223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44521-0F3C-4981-8615-309BAA3A15F7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C32DB-C9FF-4F91-B9F6-82ACF31DB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727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44521-0F3C-4981-8615-309BAA3A15F7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C32DB-C9FF-4F91-B9F6-82ACF31DB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075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44521-0F3C-4981-8615-309BAA3A15F7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C32DB-C9FF-4F91-B9F6-82ACF31DB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002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44521-0F3C-4981-8615-309BAA3A15F7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C32DB-C9FF-4F91-B9F6-82ACF31DB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059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44521-0F3C-4981-8615-309BAA3A15F7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C32DB-C9FF-4F91-B9F6-82ACF31DB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395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44521-0F3C-4981-8615-309BAA3A15F7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2C32DB-C9FF-4F91-B9F6-82ACF31DB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108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74902" y="306366"/>
            <a:ext cx="33127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Secret Text App (1)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196" y="1309495"/>
            <a:ext cx="2389413" cy="42466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928" y="1309497"/>
            <a:ext cx="2389413" cy="42466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660" y="1309495"/>
            <a:ext cx="2389413" cy="424663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1393" y="1309496"/>
            <a:ext cx="2389413" cy="424663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29515" y="5620923"/>
            <a:ext cx="1420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Home screen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01052" y="5679646"/>
            <a:ext cx="4928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Enter phone number, message and encryption key.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301392" y="5541146"/>
            <a:ext cx="25736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Send encrypted message 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via default SMS app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032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74902" y="306366"/>
            <a:ext cx="33127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Secret Text App (2)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845" y="1264857"/>
            <a:ext cx="2482667" cy="44123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553" y="1264857"/>
            <a:ext cx="2482667" cy="44123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699" y="1264857"/>
            <a:ext cx="2482667" cy="441237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32349" y="5744345"/>
            <a:ext cx="24973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Attempt to decipher 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message with invalid key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22753" y="5744344"/>
            <a:ext cx="25525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Attempt to decipher 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message with correct key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31196" y="5744344"/>
            <a:ext cx="2627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</a:t>
            </a:r>
            <a:r>
              <a:rPr lang="en-US" dirty="0" smtClean="0">
                <a:solidFill>
                  <a:schemeClr val="bg1"/>
                </a:solidFill>
              </a:rPr>
              <a:t>iew deciphered message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5888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47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Ferdous Zeaul Islam</dc:creator>
  <cp:lastModifiedBy>Ferdous Zeaul Islam</cp:lastModifiedBy>
  <cp:revision>4</cp:revision>
  <dcterms:created xsi:type="dcterms:W3CDTF">2020-12-24T20:39:51Z</dcterms:created>
  <dcterms:modified xsi:type="dcterms:W3CDTF">2020-12-24T20:58:22Z</dcterms:modified>
</cp:coreProperties>
</file>